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sldIdLst>
    <p:sldId id="1065" r:id="rId2"/>
    <p:sldId id="577" r:id="rId3"/>
    <p:sldId id="579" r:id="rId4"/>
    <p:sldId id="2222" r:id="rId5"/>
    <p:sldId id="1131" r:id="rId6"/>
    <p:sldId id="1067" r:id="rId7"/>
    <p:sldId id="2613" r:id="rId8"/>
    <p:sldId id="3273" r:id="rId9"/>
    <p:sldId id="2062" r:id="rId10"/>
    <p:sldId id="2003" r:id="rId11"/>
    <p:sldId id="2005" r:id="rId12"/>
    <p:sldId id="2064" r:id="rId13"/>
    <p:sldId id="2071" r:id="rId14"/>
    <p:sldId id="2072" r:id="rId15"/>
    <p:sldId id="3274" r:id="rId16"/>
    <p:sldId id="2073" r:id="rId17"/>
    <p:sldId id="2074" r:id="rId18"/>
    <p:sldId id="2075" r:id="rId19"/>
    <p:sldId id="2063" r:id="rId20"/>
    <p:sldId id="2098" r:id="rId21"/>
    <p:sldId id="2106" r:id="rId22"/>
    <p:sldId id="3275" r:id="rId23"/>
    <p:sldId id="3265" r:id="rId24"/>
    <p:sldId id="3254" r:id="rId25"/>
    <p:sldId id="3276" r:id="rId26"/>
    <p:sldId id="3282" r:id="rId27"/>
    <p:sldId id="3266" r:id="rId28"/>
    <p:sldId id="3237" r:id="rId29"/>
    <p:sldId id="3278" r:id="rId30"/>
    <p:sldId id="3270" r:id="rId31"/>
    <p:sldId id="2059" r:id="rId32"/>
    <p:sldId id="3271" r:id="rId33"/>
    <p:sldId id="3272" r:id="rId34"/>
    <p:sldId id="3279" r:id="rId35"/>
    <p:sldId id="3296" r:id="rId36"/>
    <p:sldId id="2776" r:id="rId37"/>
    <p:sldId id="1545" r:id="rId38"/>
    <p:sldId id="1658" r:id="rId39"/>
    <p:sldId id="1659" r:id="rId40"/>
    <p:sldId id="1656" r:id="rId41"/>
    <p:sldId id="1538" r:id="rId42"/>
    <p:sldId id="474" r:id="rId43"/>
    <p:sldId id="549" r:id="rId44"/>
    <p:sldId id="257" r:id="rId4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7B782D5-9737-48CF-A9FA-54238C4D3C7F}">
          <p14:sldIdLst>
            <p14:sldId id="1065"/>
            <p14:sldId id="577"/>
            <p14:sldId id="579"/>
            <p14:sldId id="2222"/>
            <p14:sldId id="1131"/>
            <p14:sldId id="1067"/>
          </p14:sldIdLst>
        </p14:section>
        <p14:section name="Introduction" id="{81288C38-F024-4863-A9ED-0EDD31C36073}">
          <p14:sldIdLst>
            <p14:sldId id="2613"/>
          </p14:sldIdLst>
        </p14:section>
        <p14:section name="Introduction" id="{FA9E498E-0D5B-47AD-B2B6-ED3F88CDCA61}">
          <p14:sldIdLst>
            <p14:sldId id="3273"/>
            <p14:sldId id="2062"/>
            <p14:sldId id="2003"/>
            <p14:sldId id="2005"/>
            <p14:sldId id="2064"/>
            <p14:sldId id="2071"/>
            <p14:sldId id="2072"/>
          </p14:sldIdLst>
        </p14:section>
        <p14:section name="Cloud Computing" id="{D9E3C7A1-983A-40E4-8DE5-439B6DB4CFB0}">
          <p14:sldIdLst>
            <p14:sldId id="3274"/>
            <p14:sldId id="2073"/>
            <p14:sldId id="2074"/>
            <p14:sldId id="2075"/>
            <p14:sldId id="2063"/>
            <p14:sldId id="2098"/>
            <p14:sldId id="2106"/>
            <p14:sldId id="3275"/>
          </p14:sldIdLst>
        </p14:section>
        <p14:section name="Concepts" id="{635245BF-169A-4AF7-8FCE-3DCED6D9B0E6}">
          <p14:sldIdLst>
            <p14:sldId id="3265"/>
          </p14:sldIdLst>
        </p14:section>
        <p14:section name="Delivery Models" id="{3725ADAB-1BDE-406D-97AE-022BD9AE87B8}">
          <p14:sldIdLst>
            <p14:sldId id="3254"/>
          </p14:sldIdLst>
        </p14:section>
        <p14:section name="private cloud" id="{C24C0F7E-BE25-41AA-A360-302618CCDAAB}">
          <p14:sldIdLst>
            <p14:sldId id="3276"/>
          </p14:sldIdLst>
        </p14:section>
        <p14:section name="Public Cloud" id="{B307150C-4A22-42DF-896E-CFDF2EAE3F02}">
          <p14:sldIdLst>
            <p14:sldId id="3282"/>
          </p14:sldIdLst>
        </p14:section>
        <p14:section name="Hybrid Cloud" id="{0B7219D5-C9A2-4AA6-B9E6-C0172BB6912C}">
          <p14:sldIdLst>
            <p14:sldId id="3266"/>
            <p14:sldId id="3237"/>
            <p14:sldId id="3278"/>
          </p14:sldIdLst>
        </p14:section>
        <p14:section name="IaaS" id="{E3F878DE-4C03-498B-9F53-631618EB8F0C}">
          <p14:sldIdLst>
            <p14:sldId id="3270"/>
            <p14:sldId id="2059"/>
          </p14:sldIdLst>
        </p14:section>
        <p14:section name="Saas" id="{7F38CCF8-B006-4450-8749-2CA649832037}">
          <p14:sldIdLst>
            <p14:sldId id="3271"/>
          </p14:sldIdLst>
        </p14:section>
        <p14:section name="PaaS" id="{442AE52E-BE40-43CA-9B28-A1B46500EDE3}">
          <p14:sldIdLst>
            <p14:sldId id="3272"/>
          </p14:sldIdLst>
        </p14:section>
        <p14:section name="Impact" id="{F6FD40B1-9334-4BA1-8375-B94B8597F05B}">
          <p14:sldIdLst>
            <p14:sldId id="3279"/>
            <p14:sldId id="3296"/>
          </p14:sldIdLst>
        </p14:section>
        <p14:section name="End" id="{DDEDB59C-1E1E-4A76-8B5D-9EF2F5ECCE46}">
          <p14:sldIdLst>
            <p14:sldId id="2776"/>
            <p14:sldId id="1545"/>
            <p14:sldId id="1658"/>
            <p14:sldId id="1659"/>
            <p14:sldId id="1656"/>
            <p14:sldId id="1538"/>
            <p14:sldId id="474"/>
            <p14:sldId id="549"/>
            <p14:sldId id="25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eaney" initials="PM" lastIdx="1" clrIdx="0">
    <p:extLst>
      <p:ext uri="{19B8F6BF-5375-455C-9EA6-DF929625EA0E}">
        <p15:presenceInfo xmlns:p15="http://schemas.microsoft.com/office/powerpoint/2012/main" userId="Paul Meane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FAEDE7"/>
    <a:srgbClr val="F5D9CC"/>
    <a:srgbClr val="0000FF"/>
    <a:srgbClr val="006C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313" autoAdjust="0"/>
    <p:restoredTop sz="96713" autoAdjust="0"/>
  </p:normalViewPr>
  <p:slideViewPr>
    <p:cSldViewPr snapToGrid="0">
      <p:cViewPr varScale="1">
        <p:scale>
          <a:sx n="79" d="100"/>
          <a:sy n="79" d="100"/>
        </p:scale>
        <p:origin x="96" y="9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meaney" userId="8f3b41ac-413d-46e0-bc97-8181c95bcdc2" providerId="ADAL" clId="{D28FBAE7-94E1-4578-A1B6-F5BAF6C34FF0}"/>
    <pc:docChg chg="undo redo custSel addSld delSld modSld sldOrd delSection modSection">
      <pc:chgData name="paul meaney" userId="8f3b41ac-413d-46e0-bc97-8181c95bcdc2" providerId="ADAL" clId="{D28FBAE7-94E1-4578-A1B6-F5BAF6C34FF0}" dt="2025-02-25T14:18:11.419" v="9046"/>
      <pc:docMkLst>
        <pc:docMk/>
      </pc:docMkLst>
      <pc:sldChg chg="modSp">
        <pc:chgData name="paul meaney" userId="8f3b41ac-413d-46e0-bc97-8181c95bcdc2" providerId="ADAL" clId="{D28FBAE7-94E1-4578-A1B6-F5BAF6C34FF0}" dt="2025-02-24T13:51:23.197" v="5821" actId="20577"/>
        <pc:sldMkLst>
          <pc:docMk/>
          <pc:sldMk cId="1160443717" sldId="474"/>
        </pc:sldMkLst>
      </pc:sldChg>
      <pc:sldChg chg="modSp mod">
        <pc:chgData name="paul meaney" userId="8f3b41ac-413d-46e0-bc97-8181c95bcdc2" providerId="ADAL" clId="{D28FBAE7-94E1-4578-A1B6-F5BAF6C34FF0}" dt="2025-02-24T14:10:52.437" v="5842" actId="113"/>
        <pc:sldMkLst>
          <pc:docMk/>
          <pc:sldMk cId="1380044357" sldId="549"/>
        </pc:sldMkLst>
      </pc:sldChg>
      <pc:sldChg chg="modSp">
        <pc:chgData name="paul meaney" userId="8f3b41ac-413d-46e0-bc97-8181c95bcdc2" providerId="ADAL" clId="{D28FBAE7-94E1-4578-A1B6-F5BAF6C34FF0}" dt="2025-02-24T14:52:23.945" v="6355" actId="20577"/>
        <pc:sldMkLst>
          <pc:docMk/>
          <pc:sldMk cId="457997586" sldId="1134"/>
        </pc:sldMkLst>
      </pc:sldChg>
      <pc:sldChg chg="modSp mod">
        <pc:chgData name="paul meaney" userId="8f3b41ac-413d-46e0-bc97-8181c95bcdc2" providerId="ADAL" clId="{D28FBAE7-94E1-4578-A1B6-F5BAF6C34FF0}" dt="2025-02-24T09:49:50.353" v="3368" actId="1076"/>
        <pc:sldMkLst>
          <pc:docMk/>
          <pc:sldMk cId="1406903672" sldId="1501"/>
        </pc:sldMkLst>
      </pc:sldChg>
      <pc:sldChg chg="modSp">
        <pc:chgData name="paul meaney" userId="8f3b41ac-413d-46e0-bc97-8181c95bcdc2" providerId="ADAL" clId="{D28FBAE7-94E1-4578-A1B6-F5BAF6C34FF0}" dt="2025-02-24T14:54:47.637" v="6369" actId="114"/>
        <pc:sldMkLst>
          <pc:docMk/>
          <pc:sldMk cId="667314532" sldId="1506"/>
        </pc:sldMkLst>
      </pc:sldChg>
      <pc:sldChg chg="addSp delSp modSp mod delAnim modAnim">
        <pc:chgData name="paul meaney" userId="8f3b41ac-413d-46e0-bc97-8181c95bcdc2" providerId="ADAL" clId="{D28FBAE7-94E1-4578-A1B6-F5BAF6C34FF0}" dt="2025-02-24T10:21:12.018" v="3658"/>
        <pc:sldMkLst>
          <pc:docMk/>
          <pc:sldMk cId="3157077004" sldId="1507"/>
        </pc:sldMkLst>
      </pc:sldChg>
      <pc:sldChg chg="addSp delSp modSp mod delAnim modAnim">
        <pc:chgData name="paul meaney" userId="8f3b41ac-413d-46e0-bc97-8181c95bcdc2" providerId="ADAL" clId="{D28FBAE7-94E1-4578-A1B6-F5BAF6C34FF0}" dt="2025-02-24T10:37:44.176" v="3810"/>
        <pc:sldMkLst>
          <pc:docMk/>
          <pc:sldMk cId="1695614304" sldId="1509"/>
        </pc:sldMkLst>
      </pc:sldChg>
      <pc:sldChg chg="modSp del mod">
        <pc:chgData name="paul meaney" userId="8f3b41ac-413d-46e0-bc97-8181c95bcdc2" providerId="ADAL" clId="{D28FBAE7-94E1-4578-A1B6-F5BAF6C34FF0}" dt="2025-02-24T15:35:17.304" v="7173" actId="47"/>
        <pc:sldMkLst>
          <pc:docMk/>
          <pc:sldMk cId="2495743758" sldId="1512"/>
        </pc:sldMkLst>
      </pc:sldChg>
      <pc:sldChg chg="modSp mod">
        <pc:chgData name="paul meaney" userId="8f3b41ac-413d-46e0-bc97-8181c95bcdc2" providerId="ADAL" clId="{D28FBAE7-94E1-4578-A1B6-F5BAF6C34FF0}" dt="2025-02-24T09:28:28.688" v="1070" actId="114"/>
        <pc:sldMkLst>
          <pc:docMk/>
          <pc:sldMk cId="2836686123" sldId="1516"/>
        </pc:sldMkLst>
      </pc:sldChg>
      <pc:sldChg chg="addSp delSp modSp mod delAnim modAnim">
        <pc:chgData name="paul meaney" userId="8f3b41ac-413d-46e0-bc97-8181c95bcdc2" providerId="ADAL" clId="{D28FBAE7-94E1-4578-A1B6-F5BAF6C34FF0}" dt="2025-02-24T12:22:40.302" v="5233"/>
        <pc:sldMkLst>
          <pc:docMk/>
          <pc:sldMk cId="3345456993" sldId="1519"/>
        </pc:sldMkLst>
      </pc:sldChg>
      <pc:sldChg chg="delSp mod modAnim">
        <pc:chgData name="paul meaney" userId="8f3b41ac-413d-46e0-bc97-8181c95bcdc2" providerId="ADAL" clId="{D28FBAE7-94E1-4578-A1B6-F5BAF6C34FF0}" dt="2025-02-24T12:23:56.750" v="5235" actId="478"/>
        <pc:sldMkLst>
          <pc:docMk/>
          <pc:sldMk cId="2995190951" sldId="1520"/>
        </pc:sldMkLst>
      </pc:sldChg>
      <pc:sldChg chg="del">
        <pc:chgData name="paul meaney" userId="8f3b41ac-413d-46e0-bc97-8181c95bcdc2" providerId="ADAL" clId="{D28FBAE7-94E1-4578-A1B6-F5BAF6C34FF0}" dt="2025-02-24T13:47:29.984" v="5434" actId="47"/>
        <pc:sldMkLst>
          <pc:docMk/>
          <pc:sldMk cId="2766439405" sldId="1521"/>
        </pc:sldMkLst>
      </pc:sldChg>
      <pc:sldChg chg="modSp">
        <pc:chgData name="paul meaney" userId="8f3b41ac-413d-46e0-bc97-8181c95bcdc2" providerId="ADAL" clId="{D28FBAE7-94E1-4578-A1B6-F5BAF6C34FF0}" dt="2025-02-24T13:47:47.911" v="5436" actId="114"/>
        <pc:sldMkLst>
          <pc:docMk/>
          <pc:sldMk cId="2605515591" sldId="1537"/>
        </pc:sldMkLst>
      </pc:sldChg>
      <pc:sldChg chg="modSp mod">
        <pc:chgData name="paul meaney" userId="8f3b41ac-413d-46e0-bc97-8181c95bcdc2" providerId="ADAL" clId="{D28FBAE7-94E1-4578-A1B6-F5BAF6C34FF0}" dt="2025-02-24T10:39:53.804" v="3814" actId="207"/>
        <pc:sldMkLst>
          <pc:docMk/>
          <pc:sldMk cId="2909131912" sldId="1722"/>
        </pc:sldMkLst>
      </pc:sldChg>
      <pc:sldChg chg="del">
        <pc:chgData name="paul meaney" userId="8f3b41ac-413d-46e0-bc97-8181c95bcdc2" providerId="ADAL" clId="{D28FBAE7-94E1-4578-A1B6-F5BAF6C34FF0}" dt="2025-02-24T15:31:37.939" v="7143" actId="2696"/>
        <pc:sldMkLst>
          <pc:docMk/>
          <pc:sldMk cId="3134703781" sldId="2220"/>
        </pc:sldMkLst>
      </pc:sldChg>
      <pc:sldChg chg="add">
        <pc:chgData name="paul meaney" userId="8f3b41ac-413d-46e0-bc97-8181c95bcdc2" providerId="ADAL" clId="{D28FBAE7-94E1-4578-A1B6-F5BAF6C34FF0}" dt="2025-02-24T15:31:49.027" v="7144"/>
        <pc:sldMkLst>
          <pc:docMk/>
          <pc:sldMk cId="3819757261" sldId="2220"/>
        </pc:sldMkLst>
      </pc:sldChg>
      <pc:sldChg chg="add">
        <pc:chgData name="paul meaney" userId="8f3b41ac-413d-46e0-bc97-8181c95bcdc2" providerId="ADAL" clId="{D28FBAE7-94E1-4578-A1B6-F5BAF6C34FF0}" dt="2025-02-24T15:31:49.027" v="7144"/>
        <pc:sldMkLst>
          <pc:docMk/>
          <pc:sldMk cId="878765164" sldId="2221"/>
        </pc:sldMkLst>
      </pc:sldChg>
      <pc:sldChg chg="del">
        <pc:chgData name="paul meaney" userId="8f3b41ac-413d-46e0-bc97-8181c95bcdc2" providerId="ADAL" clId="{D28FBAE7-94E1-4578-A1B6-F5BAF6C34FF0}" dt="2025-02-24T15:31:37.939" v="7143" actId="2696"/>
        <pc:sldMkLst>
          <pc:docMk/>
          <pc:sldMk cId="4075163058" sldId="2221"/>
        </pc:sldMkLst>
      </pc:sldChg>
      <pc:sldChg chg="del">
        <pc:chgData name="paul meaney" userId="8f3b41ac-413d-46e0-bc97-8181c95bcdc2" providerId="ADAL" clId="{D28FBAE7-94E1-4578-A1B6-F5BAF6C34FF0}" dt="2025-02-24T09:31:47.033" v="1569" actId="47"/>
        <pc:sldMkLst>
          <pc:docMk/>
          <pc:sldMk cId="698157820" sldId="2741"/>
        </pc:sldMkLst>
      </pc:sldChg>
      <pc:sldChg chg="modSp mod">
        <pc:chgData name="paul meaney" userId="8f3b41ac-413d-46e0-bc97-8181c95bcdc2" providerId="ADAL" clId="{D28FBAE7-94E1-4578-A1B6-F5BAF6C34FF0}" dt="2025-02-25T11:08:54.481" v="8861" actId="20577"/>
        <pc:sldMkLst>
          <pc:docMk/>
          <pc:sldMk cId="893063012" sldId="3003"/>
        </pc:sldMkLst>
      </pc:sldChg>
      <pc:sldChg chg="modSp mod">
        <pc:chgData name="paul meaney" userId="8f3b41ac-413d-46e0-bc97-8181c95bcdc2" providerId="ADAL" clId="{D28FBAE7-94E1-4578-A1B6-F5BAF6C34FF0}" dt="2025-02-25T10:26:29.597" v="8853" actId="14734"/>
        <pc:sldMkLst>
          <pc:docMk/>
          <pc:sldMk cId="3893928072" sldId="3004"/>
        </pc:sldMkLst>
      </pc:sldChg>
      <pc:sldChg chg="modSp">
        <pc:chgData name="paul meaney" userId="8f3b41ac-413d-46e0-bc97-8181c95bcdc2" providerId="ADAL" clId="{D28FBAE7-94E1-4578-A1B6-F5BAF6C34FF0}" dt="2025-02-24T14:37:18.969" v="6022" actId="114"/>
        <pc:sldMkLst>
          <pc:docMk/>
          <pc:sldMk cId="3701047516" sldId="3048"/>
        </pc:sldMkLst>
      </pc:sldChg>
      <pc:sldChg chg="modSp">
        <pc:chgData name="paul meaney" userId="8f3b41ac-413d-46e0-bc97-8181c95bcdc2" providerId="ADAL" clId="{D28FBAE7-94E1-4578-A1B6-F5BAF6C34FF0}" dt="2025-02-24T14:37:04.339" v="6020" actId="114"/>
        <pc:sldMkLst>
          <pc:docMk/>
          <pc:sldMk cId="2912635863" sldId="3050"/>
        </pc:sldMkLst>
      </pc:sldChg>
      <pc:sldChg chg="addSp delSp modSp mod setBg">
        <pc:chgData name="paul meaney" userId="8f3b41ac-413d-46e0-bc97-8181c95bcdc2" providerId="ADAL" clId="{D28FBAE7-94E1-4578-A1B6-F5BAF6C34FF0}" dt="2025-02-24T16:30:32.721" v="8776" actId="114"/>
        <pc:sldMkLst>
          <pc:docMk/>
          <pc:sldMk cId="1708140210" sldId="3051"/>
        </pc:sldMkLst>
      </pc:sldChg>
      <pc:sldChg chg="addSp delSp modSp mod ord setBg">
        <pc:chgData name="paul meaney" userId="8f3b41ac-413d-46e0-bc97-8181c95bcdc2" providerId="ADAL" clId="{D28FBAE7-94E1-4578-A1B6-F5BAF6C34FF0}" dt="2025-02-24T09:31:23.036" v="1568" actId="114"/>
        <pc:sldMkLst>
          <pc:docMk/>
          <pc:sldMk cId="2631212582" sldId="3052"/>
        </pc:sldMkLst>
      </pc:sldChg>
      <pc:sldChg chg="modSp">
        <pc:chgData name="paul meaney" userId="8f3b41ac-413d-46e0-bc97-8181c95bcdc2" providerId="ADAL" clId="{D28FBAE7-94E1-4578-A1B6-F5BAF6C34FF0}" dt="2025-02-24T14:57:42.596" v="6373" actId="20577"/>
        <pc:sldMkLst>
          <pc:docMk/>
          <pc:sldMk cId="3252610619" sldId="3061"/>
        </pc:sldMkLst>
      </pc:sldChg>
      <pc:sldChg chg="modSp mod">
        <pc:chgData name="paul meaney" userId="8f3b41ac-413d-46e0-bc97-8181c95bcdc2" providerId="ADAL" clId="{D28FBAE7-94E1-4578-A1B6-F5BAF6C34FF0}" dt="2025-02-25T12:21:02.281" v="8919" actId="313"/>
        <pc:sldMkLst>
          <pc:docMk/>
          <pc:sldMk cId="1112917738" sldId="3063"/>
        </pc:sldMkLst>
      </pc:sldChg>
      <pc:sldChg chg="modSp mod">
        <pc:chgData name="paul meaney" userId="8f3b41ac-413d-46e0-bc97-8181c95bcdc2" providerId="ADAL" clId="{D28FBAE7-94E1-4578-A1B6-F5BAF6C34FF0}" dt="2025-02-25T12:21:00.049" v="8918" actId="313"/>
        <pc:sldMkLst>
          <pc:docMk/>
          <pc:sldMk cId="1693012253" sldId="3064"/>
        </pc:sldMkLst>
      </pc:sldChg>
      <pc:sldChg chg="modSp mod">
        <pc:chgData name="paul meaney" userId="8f3b41ac-413d-46e0-bc97-8181c95bcdc2" providerId="ADAL" clId="{D28FBAE7-94E1-4578-A1B6-F5BAF6C34FF0}" dt="2025-02-25T12:15:26.334" v="8880" actId="1076"/>
        <pc:sldMkLst>
          <pc:docMk/>
          <pc:sldMk cId="4281542258" sldId="3069"/>
        </pc:sldMkLst>
      </pc:sldChg>
      <pc:sldChg chg="modSp mod">
        <pc:chgData name="paul meaney" userId="8f3b41ac-413d-46e0-bc97-8181c95bcdc2" providerId="ADAL" clId="{D28FBAE7-94E1-4578-A1B6-F5BAF6C34FF0}" dt="2025-02-25T12:32:43.950" v="8982" actId="20577"/>
        <pc:sldMkLst>
          <pc:docMk/>
          <pc:sldMk cId="3972286290" sldId="3073"/>
        </pc:sldMkLst>
      </pc:sldChg>
      <pc:sldChg chg="modSp mod">
        <pc:chgData name="paul meaney" userId="8f3b41ac-413d-46e0-bc97-8181c95bcdc2" providerId="ADAL" clId="{D28FBAE7-94E1-4578-A1B6-F5BAF6C34FF0}" dt="2025-02-24T15:33:23.649" v="7170" actId="20577"/>
        <pc:sldMkLst>
          <pc:docMk/>
          <pc:sldMk cId="859297227" sldId="3094"/>
        </pc:sldMkLst>
      </pc:sldChg>
      <pc:sldChg chg="modSp mod">
        <pc:chgData name="paul meaney" userId="8f3b41ac-413d-46e0-bc97-8181c95bcdc2" providerId="ADAL" clId="{D28FBAE7-94E1-4578-A1B6-F5BAF6C34FF0}" dt="2025-02-24T15:51:06.569" v="7727" actId="20577"/>
        <pc:sldMkLst>
          <pc:docMk/>
          <pc:sldMk cId="2759179855" sldId="3099"/>
        </pc:sldMkLst>
      </pc:sldChg>
      <pc:sldChg chg="modSp mod">
        <pc:chgData name="paul meaney" userId="8f3b41ac-413d-46e0-bc97-8181c95bcdc2" providerId="ADAL" clId="{D28FBAE7-94E1-4578-A1B6-F5BAF6C34FF0}" dt="2025-02-25T12:37:24.509" v="8983"/>
        <pc:sldMkLst>
          <pc:docMk/>
          <pc:sldMk cId="4139022099" sldId="3101"/>
        </pc:sldMkLst>
      </pc:sldChg>
      <pc:sldChg chg="modSp mod">
        <pc:chgData name="paul meaney" userId="8f3b41ac-413d-46e0-bc97-8181c95bcdc2" providerId="ADAL" clId="{D28FBAE7-94E1-4578-A1B6-F5BAF6C34FF0}" dt="2025-02-24T15:58:52.201" v="7736" actId="20577"/>
        <pc:sldMkLst>
          <pc:docMk/>
          <pc:sldMk cId="4219234583" sldId="3105"/>
        </pc:sldMkLst>
      </pc:sldChg>
      <pc:sldChg chg="modSp mod">
        <pc:chgData name="paul meaney" userId="8f3b41ac-413d-46e0-bc97-8181c95bcdc2" providerId="ADAL" clId="{D28FBAE7-94E1-4578-A1B6-F5BAF6C34FF0}" dt="2025-02-24T16:06:54.969" v="8016" actId="20577"/>
        <pc:sldMkLst>
          <pc:docMk/>
          <pc:sldMk cId="2030707807" sldId="3115"/>
        </pc:sldMkLst>
      </pc:sldChg>
      <pc:sldChg chg="modSp mod">
        <pc:chgData name="paul meaney" userId="8f3b41ac-413d-46e0-bc97-8181c95bcdc2" providerId="ADAL" clId="{D28FBAE7-94E1-4578-A1B6-F5BAF6C34FF0}" dt="2025-02-24T16:15:54.449" v="8120" actId="20577"/>
        <pc:sldMkLst>
          <pc:docMk/>
          <pc:sldMk cId="1968739883" sldId="3125"/>
        </pc:sldMkLst>
      </pc:sldChg>
      <pc:sldChg chg="modSp">
        <pc:chgData name="paul meaney" userId="8f3b41ac-413d-46e0-bc97-8181c95bcdc2" providerId="ADAL" clId="{D28FBAE7-94E1-4578-A1B6-F5BAF6C34FF0}" dt="2025-02-25T13:08:25.737" v="9042" actId="114"/>
        <pc:sldMkLst>
          <pc:docMk/>
          <pc:sldMk cId="1407223902" sldId="3127"/>
        </pc:sldMkLst>
      </pc:sldChg>
      <pc:sldChg chg="modSp">
        <pc:chgData name="paul meaney" userId="8f3b41ac-413d-46e0-bc97-8181c95bcdc2" providerId="ADAL" clId="{D28FBAE7-94E1-4578-A1B6-F5BAF6C34FF0}" dt="2025-02-24T10:39:09.158" v="3812" actId="1076"/>
        <pc:sldMkLst>
          <pc:docMk/>
          <pc:sldMk cId="3646521217" sldId="3130"/>
        </pc:sldMkLst>
      </pc:sldChg>
      <pc:sldChg chg="modSp">
        <pc:chgData name="paul meaney" userId="8f3b41ac-413d-46e0-bc97-8181c95bcdc2" providerId="ADAL" clId="{D28FBAE7-94E1-4578-A1B6-F5BAF6C34FF0}" dt="2025-02-24T16:10:00.786" v="8032" actId="20577"/>
        <pc:sldMkLst>
          <pc:docMk/>
          <pc:sldMk cId="919745238" sldId="3136"/>
        </pc:sldMkLst>
      </pc:sldChg>
      <pc:sldChg chg="addSp delSp modSp mod modAnim">
        <pc:chgData name="paul meaney" userId="8f3b41ac-413d-46e0-bc97-8181c95bcdc2" providerId="ADAL" clId="{D28FBAE7-94E1-4578-A1B6-F5BAF6C34FF0}" dt="2025-02-24T10:55:30.687" v="4095"/>
        <pc:sldMkLst>
          <pc:docMk/>
          <pc:sldMk cId="1526703526" sldId="3144"/>
        </pc:sldMkLst>
      </pc:sldChg>
      <pc:sldChg chg="addSp delSp modSp mod">
        <pc:chgData name="paul meaney" userId="8f3b41ac-413d-46e0-bc97-8181c95bcdc2" providerId="ADAL" clId="{D28FBAE7-94E1-4578-A1B6-F5BAF6C34FF0}" dt="2025-02-24T09:23:31.352" v="768" actId="1076"/>
        <pc:sldMkLst>
          <pc:docMk/>
          <pc:sldMk cId="655484001" sldId="3145"/>
        </pc:sldMkLst>
      </pc:sldChg>
      <pc:sldChg chg="addSp delSp modSp mod modAnim">
        <pc:chgData name="paul meaney" userId="8f3b41ac-413d-46e0-bc97-8181c95bcdc2" providerId="ADAL" clId="{D28FBAE7-94E1-4578-A1B6-F5BAF6C34FF0}" dt="2025-02-24T11:19:26.013" v="4292" actId="1076"/>
        <pc:sldMkLst>
          <pc:docMk/>
          <pc:sldMk cId="3804117356" sldId="3147"/>
        </pc:sldMkLst>
      </pc:sldChg>
      <pc:sldChg chg="addSp delSp modSp mod modAnim">
        <pc:chgData name="paul meaney" userId="8f3b41ac-413d-46e0-bc97-8181c95bcdc2" providerId="ADAL" clId="{D28FBAE7-94E1-4578-A1B6-F5BAF6C34FF0}" dt="2025-02-24T11:21:05.321" v="4390" actId="113"/>
        <pc:sldMkLst>
          <pc:docMk/>
          <pc:sldMk cId="800529097" sldId="3148"/>
        </pc:sldMkLst>
      </pc:sldChg>
      <pc:sldChg chg="addSp delSp modSp add mod modAnim">
        <pc:chgData name="paul meaney" userId="8f3b41ac-413d-46e0-bc97-8181c95bcdc2" providerId="ADAL" clId="{D28FBAE7-94E1-4578-A1B6-F5BAF6C34FF0}" dt="2025-02-24T11:23:06.169" v="4486"/>
        <pc:sldMkLst>
          <pc:docMk/>
          <pc:sldMk cId="1936328146" sldId="3149"/>
        </pc:sldMkLst>
      </pc:sldChg>
      <pc:sldChg chg="addSp delSp modSp add mod delAnim modAnim">
        <pc:chgData name="paul meaney" userId="8f3b41ac-413d-46e0-bc97-8181c95bcdc2" providerId="ADAL" clId="{D28FBAE7-94E1-4578-A1B6-F5BAF6C34FF0}" dt="2025-02-24T12:05:31.566" v="5028"/>
        <pc:sldMkLst>
          <pc:docMk/>
          <pc:sldMk cId="144734363" sldId="3150"/>
        </pc:sldMkLst>
      </pc:sldChg>
      <pc:sldChg chg="modSp add mod">
        <pc:chgData name="paul meaney" userId="8f3b41ac-413d-46e0-bc97-8181c95bcdc2" providerId="ADAL" clId="{D28FBAE7-94E1-4578-A1B6-F5BAF6C34FF0}" dt="2025-02-24T09:40:31.758" v="2205" actId="20577"/>
        <pc:sldMkLst>
          <pc:docMk/>
          <pc:sldMk cId="1102865082" sldId="3151"/>
        </pc:sldMkLst>
      </pc:sldChg>
      <pc:sldChg chg="modSp add mod">
        <pc:chgData name="paul meaney" userId="8f3b41ac-413d-46e0-bc97-8181c95bcdc2" providerId="ADAL" clId="{D28FBAE7-94E1-4578-A1B6-F5BAF6C34FF0}" dt="2025-02-24T09:43:20.815" v="2528" actId="20577"/>
        <pc:sldMkLst>
          <pc:docMk/>
          <pc:sldMk cId="1683262042" sldId="3152"/>
        </pc:sldMkLst>
      </pc:sldChg>
      <pc:sldChg chg="modSp add mod">
        <pc:chgData name="paul meaney" userId="8f3b41ac-413d-46e0-bc97-8181c95bcdc2" providerId="ADAL" clId="{D28FBAE7-94E1-4578-A1B6-F5BAF6C34FF0}" dt="2025-02-24T09:42:55.344" v="2518" actId="20577"/>
        <pc:sldMkLst>
          <pc:docMk/>
          <pc:sldMk cId="1213781516" sldId="3153"/>
        </pc:sldMkLst>
      </pc:sldChg>
      <pc:sldChg chg="modSp add mod">
        <pc:chgData name="paul meaney" userId="8f3b41ac-413d-46e0-bc97-8181c95bcdc2" providerId="ADAL" clId="{D28FBAE7-94E1-4578-A1B6-F5BAF6C34FF0}" dt="2025-02-24T16:34:24.044" v="8846" actId="20577"/>
        <pc:sldMkLst>
          <pc:docMk/>
          <pc:sldMk cId="2884724517" sldId="3154"/>
        </pc:sldMkLst>
      </pc:sldChg>
      <pc:sldChg chg="addSp delSp modSp new mod setBg">
        <pc:chgData name="paul meaney" userId="8f3b41ac-413d-46e0-bc97-8181c95bcdc2" providerId="ADAL" clId="{D28FBAE7-94E1-4578-A1B6-F5BAF6C34FF0}" dt="2025-02-24T09:49:06.750" v="3367" actId="20577"/>
        <pc:sldMkLst>
          <pc:docMk/>
          <pc:sldMk cId="4283628543" sldId="3155"/>
        </pc:sldMkLst>
      </pc:sldChg>
      <pc:sldChg chg="delSp modSp add mod ord delAnim modAnim">
        <pc:chgData name="paul meaney" userId="8f3b41ac-413d-46e0-bc97-8181c95bcdc2" providerId="ADAL" clId="{D28FBAE7-94E1-4578-A1B6-F5BAF6C34FF0}" dt="2025-02-24T13:46:16.693" v="5433" actId="20577"/>
        <pc:sldMkLst>
          <pc:docMk/>
          <pc:sldMk cId="1236603493" sldId="3156"/>
        </pc:sldMkLst>
      </pc:sldChg>
      <pc:sldChg chg="modSp add mod">
        <pc:chgData name="paul meaney" userId="8f3b41ac-413d-46e0-bc97-8181c95bcdc2" providerId="ADAL" clId="{D28FBAE7-94E1-4578-A1B6-F5BAF6C34FF0}" dt="2025-02-24T14:42:34.826" v="6295" actId="20577"/>
        <pc:sldMkLst>
          <pc:docMk/>
          <pc:sldMk cId="3958297357" sldId="3157"/>
        </pc:sldMkLst>
      </pc:sldChg>
      <pc:sldChg chg="modSp add mod">
        <pc:chgData name="paul meaney" userId="8f3b41ac-413d-46e0-bc97-8181c95bcdc2" providerId="ADAL" clId="{D28FBAE7-94E1-4578-A1B6-F5BAF6C34FF0}" dt="2025-02-24T14:50:44.748" v="6324" actId="20577"/>
        <pc:sldMkLst>
          <pc:docMk/>
          <pc:sldMk cId="2943942771" sldId="3158"/>
        </pc:sldMkLst>
      </pc:sldChg>
      <pc:sldChg chg="modSp add mod">
        <pc:chgData name="paul meaney" userId="8f3b41ac-413d-46e0-bc97-8181c95bcdc2" providerId="ADAL" clId="{D28FBAE7-94E1-4578-A1B6-F5BAF6C34FF0}" dt="2025-02-24T15:11:49.793" v="7142" actId="20577"/>
        <pc:sldMkLst>
          <pc:docMk/>
          <pc:sldMk cId="3360487685" sldId="3159"/>
        </pc:sldMkLst>
      </pc:sldChg>
      <pc:sldChg chg="addSp delSp modSp new mod setBg">
        <pc:chgData name="paul meaney" userId="8f3b41ac-413d-46e0-bc97-8181c95bcdc2" providerId="ADAL" clId="{D28FBAE7-94E1-4578-A1B6-F5BAF6C34FF0}" dt="2025-02-24T15:07:10.037" v="6702" actId="114"/>
        <pc:sldMkLst>
          <pc:docMk/>
          <pc:sldMk cId="1551410949" sldId="3160"/>
        </pc:sldMkLst>
      </pc:sldChg>
      <pc:sldChg chg="addSp delSp modSp new mod setBg">
        <pc:chgData name="paul meaney" userId="8f3b41ac-413d-46e0-bc97-8181c95bcdc2" providerId="ADAL" clId="{D28FBAE7-94E1-4578-A1B6-F5BAF6C34FF0}" dt="2025-02-24T15:09:48.367" v="7136" actId="114"/>
        <pc:sldMkLst>
          <pc:docMk/>
          <pc:sldMk cId="2676654082" sldId="3161"/>
        </pc:sldMkLst>
      </pc:sldChg>
      <pc:sldChg chg="modSp add mod">
        <pc:chgData name="paul meaney" userId="8f3b41ac-413d-46e0-bc97-8181c95bcdc2" providerId="ADAL" clId="{D28FBAE7-94E1-4578-A1B6-F5BAF6C34FF0}" dt="2025-02-24T15:35:26.561" v="7184" actId="20577"/>
        <pc:sldMkLst>
          <pc:docMk/>
          <pc:sldMk cId="1464620658" sldId="3162"/>
        </pc:sldMkLst>
      </pc:sldChg>
      <pc:sldChg chg="modSp add mod">
        <pc:chgData name="paul meaney" userId="8f3b41ac-413d-46e0-bc97-8181c95bcdc2" providerId="ADAL" clId="{D28FBAE7-94E1-4578-A1B6-F5BAF6C34FF0}" dt="2025-02-24T15:35:47.944" v="7221" actId="20577"/>
        <pc:sldMkLst>
          <pc:docMk/>
          <pc:sldMk cId="422531270" sldId="3163"/>
        </pc:sldMkLst>
      </pc:sldChg>
      <pc:sldChg chg="addSp delSp modSp new mod setBg">
        <pc:chgData name="paul meaney" userId="8f3b41ac-413d-46e0-bc97-8181c95bcdc2" providerId="ADAL" clId="{D28FBAE7-94E1-4578-A1B6-F5BAF6C34FF0}" dt="2025-02-24T15:44:52.359" v="7679" actId="114"/>
        <pc:sldMkLst>
          <pc:docMk/>
          <pc:sldMk cId="4191759214" sldId="3164"/>
        </pc:sldMkLst>
      </pc:sldChg>
      <pc:sldChg chg="modSp add mod">
        <pc:chgData name="paul meaney" userId="8f3b41ac-413d-46e0-bc97-8181c95bcdc2" providerId="ADAL" clId="{D28FBAE7-94E1-4578-A1B6-F5BAF6C34FF0}" dt="2025-02-24T15:59:13.306" v="7754" actId="20577"/>
        <pc:sldMkLst>
          <pc:docMk/>
          <pc:sldMk cId="1460015497" sldId="3165"/>
        </pc:sldMkLst>
      </pc:sldChg>
      <pc:sldChg chg="modSp add mod">
        <pc:chgData name="paul meaney" userId="8f3b41ac-413d-46e0-bc97-8181c95bcdc2" providerId="ADAL" clId="{D28FBAE7-94E1-4578-A1B6-F5BAF6C34FF0}" dt="2025-02-24T16:07:25.345" v="8018" actId="20577"/>
        <pc:sldMkLst>
          <pc:docMk/>
          <pc:sldMk cId="1701503084" sldId="3166"/>
        </pc:sldMkLst>
      </pc:sldChg>
      <pc:sldChg chg="addSp delSp modSp new mod setBg">
        <pc:chgData name="paul meaney" userId="8f3b41ac-413d-46e0-bc97-8181c95bcdc2" providerId="ADAL" clId="{D28FBAE7-94E1-4578-A1B6-F5BAF6C34FF0}" dt="2025-02-24T16:04:59.853" v="8015" actId="114"/>
        <pc:sldMkLst>
          <pc:docMk/>
          <pc:sldMk cId="2659551897" sldId="3167"/>
        </pc:sldMkLst>
      </pc:sldChg>
      <pc:sldChg chg="modSp add mod">
        <pc:chgData name="paul meaney" userId="8f3b41ac-413d-46e0-bc97-8181c95bcdc2" providerId="ADAL" clId="{D28FBAE7-94E1-4578-A1B6-F5BAF6C34FF0}" dt="2025-02-24T16:17:27.449" v="8136" actId="20577"/>
        <pc:sldMkLst>
          <pc:docMk/>
          <pc:sldMk cId="591060210" sldId="3168"/>
        </pc:sldMkLst>
      </pc:sldChg>
      <pc:sldChg chg="modSp add mod ord">
        <pc:chgData name="paul meaney" userId="8f3b41ac-413d-46e0-bc97-8181c95bcdc2" providerId="ADAL" clId="{D28FBAE7-94E1-4578-A1B6-F5BAF6C34FF0}" dt="2025-02-25T14:18:11.419" v="9046"/>
        <pc:sldMkLst>
          <pc:docMk/>
          <pc:sldMk cId="4145122560" sldId="3169"/>
        </pc:sldMkLst>
      </pc:sldChg>
      <pc:sldChg chg="addSp delSp modSp new mod ord setBg">
        <pc:chgData name="paul meaney" userId="8f3b41ac-413d-46e0-bc97-8181c95bcdc2" providerId="ADAL" clId="{D28FBAE7-94E1-4578-A1B6-F5BAF6C34FF0}" dt="2025-02-24T16:24:21.126" v="8774" actId="20577"/>
        <pc:sldMkLst>
          <pc:docMk/>
          <pc:sldMk cId="385163596" sldId="3170"/>
        </pc:sldMkLst>
      </pc:sldChg>
    </pc:docChg>
  </pc:docChgLst>
  <pc:docChgLst>
    <pc:chgData name="paul meaney" userId="8f3b41ac-413d-46e0-bc97-8181c95bcdc2" providerId="ADAL" clId="{109C1E68-9250-4DE7-AFA8-C7C69E4D6D69}"/>
    <pc:docChg chg="undo redo custSel addSld delSld modSld sldOrd addSection delSection modSection">
      <pc:chgData name="paul meaney" userId="8f3b41ac-413d-46e0-bc97-8181c95bcdc2" providerId="ADAL" clId="{109C1E68-9250-4DE7-AFA8-C7C69E4D6D69}" dt="2024-05-31T11:32:20.411" v="40159" actId="114"/>
      <pc:docMkLst>
        <pc:docMk/>
      </pc:docMkLst>
      <pc:sldChg chg="modSp mod">
        <pc:chgData name="paul meaney" userId="8f3b41ac-413d-46e0-bc97-8181c95bcdc2" providerId="ADAL" clId="{109C1E68-9250-4DE7-AFA8-C7C69E4D6D69}" dt="2024-05-29T10:39:08.520" v="35951" actId="20577"/>
        <pc:sldMkLst>
          <pc:docMk/>
          <pc:sldMk cId="2678854398" sldId="257"/>
        </pc:sldMkLst>
      </pc:sldChg>
      <pc:sldChg chg="modSp">
        <pc:chgData name="paul meaney" userId="8f3b41ac-413d-46e0-bc97-8181c95bcdc2" providerId="ADAL" clId="{109C1E68-9250-4DE7-AFA8-C7C69E4D6D69}" dt="2024-05-23T16:34:53.685" v="31092" actId="20577"/>
        <pc:sldMkLst>
          <pc:docMk/>
          <pc:sldMk cId="1160443717" sldId="474"/>
        </pc:sldMkLst>
      </pc:sldChg>
      <pc:sldChg chg="del">
        <pc:chgData name="paul meaney" userId="8f3b41ac-413d-46e0-bc97-8181c95bcdc2" providerId="ADAL" clId="{109C1E68-9250-4DE7-AFA8-C7C69E4D6D69}" dt="2024-05-21T14:42:12.521" v="15512" actId="47"/>
        <pc:sldMkLst>
          <pc:docMk/>
          <pc:sldMk cId="472739179" sldId="523"/>
        </pc:sldMkLst>
      </pc:sldChg>
      <pc:sldChg chg="modSp add del mod setBg">
        <pc:chgData name="paul meaney" userId="8f3b41ac-413d-46e0-bc97-8181c95bcdc2" providerId="ADAL" clId="{109C1E68-9250-4DE7-AFA8-C7C69E4D6D69}" dt="2024-05-24T08:25:27.812" v="31873" actId="114"/>
        <pc:sldMkLst>
          <pc:docMk/>
          <pc:sldMk cId="1037848145" sldId="525"/>
        </pc:sldMkLst>
      </pc:sldChg>
      <pc:sldChg chg="del">
        <pc:chgData name="paul meaney" userId="8f3b41ac-413d-46e0-bc97-8181c95bcdc2" providerId="ADAL" clId="{109C1E68-9250-4DE7-AFA8-C7C69E4D6D69}" dt="2024-05-21T14:55:38.270" v="16989" actId="47"/>
        <pc:sldMkLst>
          <pc:docMk/>
          <pc:sldMk cId="3730983709" sldId="526"/>
        </pc:sldMkLst>
      </pc:sldChg>
      <pc:sldChg chg="modSp mod">
        <pc:chgData name="paul meaney" userId="8f3b41ac-413d-46e0-bc97-8181c95bcdc2" providerId="ADAL" clId="{109C1E68-9250-4DE7-AFA8-C7C69E4D6D69}" dt="2024-05-24T11:31:33.330" v="35671" actId="27636"/>
        <pc:sldMkLst>
          <pc:docMk/>
          <pc:sldMk cId="1380044357" sldId="549"/>
        </pc:sldMkLst>
      </pc:sldChg>
      <pc:sldChg chg="modSp add mod">
        <pc:chgData name="paul meaney" userId="8f3b41ac-413d-46e0-bc97-8181c95bcdc2" providerId="ADAL" clId="{109C1E68-9250-4DE7-AFA8-C7C69E4D6D69}" dt="2024-05-31T11:32:20.411" v="40159" actId="114"/>
        <pc:sldMkLst>
          <pc:docMk/>
          <pc:sldMk cId="1189165679" sldId="572"/>
        </pc:sldMkLst>
      </pc:sldChg>
      <pc:sldChg chg="modSp mod">
        <pc:chgData name="paul meaney" userId="8f3b41ac-413d-46e0-bc97-8181c95bcdc2" providerId="ADAL" clId="{109C1E68-9250-4DE7-AFA8-C7C69E4D6D69}" dt="2024-05-20T10:34:41.054" v="23" actId="20577"/>
        <pc:sldMkLst>
          <pc:docMk/>
          <pc:sldMk cId="3737862164" sldId="577"/>
        </pc:sldMkLst>
      </pc:sldChg>
      <pc:sldChg chg="modSp">
        <pc:chgData name="paul meaney" userId="8f3b41ac-413d-46e0-bc97-8181c95bcdc2" providerId="ADAL" clId="{109C1E68-9250-4DE7-AFA8-C7C69E4D6D69}" dt="2024-05-20T10:35:04.294" v="52" actId="20577"/>
        <pc:sldMkLst>
          <pc:docMk/>
          <pc:sldMk cId="2840469309" sldId="579"/>
        </pc:sldMkLst>
      </pc:sldChg>
      <pc:sldChg chg="del">
        <pc:chgData name="paul meaney" userId="8f3b41ac-413d-46e0-bc97-8181c95bcdc2" providerId="ADAL" clId="{109C1E68-9250-4DE7-AFA8-C7C69E4D6D69}" dt="2024-05-21T14:42:09.341" v="15506" actId="47"/>
        <pc:sldMkLst>
          <pc:docMk/>
          <pc:sldMk cId="4038332648" sldId="706"/>
        </pc:sldMkLst>
      </pc:sldChg>
      <pc:sldChg chg="del">
        <pc:chgData name="paul meaney" userId="8f3b41ac-413d-46e0-bc97-8181c95bcdc2" providerId="ADAL" clId="{109C1E68-9250-4DE7-AFA8-C7C69E4D6D69}" dt="2024-05-21T14:42:11.898" v="15508" actId="47"/>
        <pc:sldMkLst>
          <pc:docMk/>
          <pc:sldMk cId="744829278" sldId="707"/>
        </pc:sldMkLst>
      </pc:sldChg>
      <pc:sldChg chg="del">
        <pc:chgData name="paul meaney" userId="8f3b41ac-413d-46e0-bc97-8181c95bcdc2" providerId="ADAL" clId="{109C1E68-9250-4DE7-AFA8-C7C69E4D6D69}" dt="2024-05-21T14:42:10.035" v="15507" actId="47"/>
        <pc:sldMkLst>
          <pc:docMk/>
          <pc:sldMk cId="3242279144" sldId="709"/>
        </pc:sldMkLst>
      </pc:sldChg>
      <pc:sldChg chg="del">
        <pc:chgData name="paul meaney" userId="8f3b41ac-413d-46e0-bc97-8181c95bcdc2" providerId="ADAL" clId="{109C1E68-9250-4DE7-AFA8-C7C69E4D6D69}" dt="2024-05-21T14:42:07.453" v="15505" actId="47"/>
        <pc:sldMkLst>
          <pc:docMk/>
          <pc:sldMk cId="3853110904" sldId="713"/>
        </pc:sldMkLst>
      </pc:sldChg>
      <pc:sldChg chg="del">
        <pc:chgData name="paul meaney" userId="8f3b41ac-413d-46e0-bc97-8181c95bcdc2" providerId="ADAL" clId="{109C1E68-9250-4DE7-AFA8-C7C69E4D6D69}" dt="2024-05-21T14:42:14.681" v="15542" actId="47"/>
        <pc:sldMkLst>
          <pc:docMk/>
          <pc:sldMk cId="734127375" sldId="780"/>
        </pc:sldMkLst>
      </pc:sldChg>
      <pc:sldChg chg="del">
        <pc:chgData name="paul meaney" userId="8f3b41ac-413d-46e0-bc97-8181c95bcdc2" providerId="ADAL" clId="{109C1E68-9250-4DE7-AFA8-C7C69E4D6D69}" dt="2024-05-21T14:42:13.340" v="15535" actId="47"/>
        <pc:sldMkLst>
          <pc:docMk/>
          <pc:sldMk cId="2363869022" sldId="810"/>
        </pc:sldMkLst>
      </pc:sldChg>
      <pc:sldChg chg="del">
        <pc:chgData name="paul meaney" userId="8f3b41ac-413d-46e0-bc97-8181c95bcdc2" providerId="ADAL" clId="{109C1E68-9250-4DE7-AFA8-C7C69E4D6D69}" dt="2024-05-21T14:55:35.724" v="16980" actId="47"/>
        <pc:sldMkLst>
          <pc:docMk/>
          <pc:sldMk cId="1784474909" sldId="851"/>
        </pc:sldMkLst>
      </pc:sldChg>
      <pc:sldChg chg="del">
        <pc:chgData name="paul meaney" userId="8f3b41ac-413d-46e0-bc97-8181c95bcdc2" providerId="ADAL" clId="{109C1E68-9250-4DE7-AFA8-C7C69E4D6D69}" dt="2024-05-21T14:42:12.644" v="15516" actId="47"/>
        <pc:sldMkLst>
          <pc:docMk/>
          <pc:sldMk cId="1257692411" sldId="855"/>
        </pc:sldMkLst>
      </pc:sldChg>
      <pc:sldChg chg="del">
        <pc:chgData name="paul meaney" userId="8f3b41ac-413d-46e0-bc97-8181c95bcdc2" providerId="ADAL" clId="{109C1E68-9250-4DE7-AFA8-C7C69E4D6D69}" dt="2024-05-21T14:42:12.613" v="15515" actId="47"/>
        <pc:sldMkLst>
          <pc:docMk/>
          <pc:sldMk cId="1934989157" sldId="856"/>
        </pc:sldMkLst>
      </pc:sldChg>
      <pc:sldChg chg="del">
        <pc:chgData name="paul meaney" userId="8f3b41ac-413d-46e0-bc97-8181c95bcdc2" providerId="ADAL" clId="{109C1E68-9250-4DE7-AFA8-C7C69E4D6D69}" dt="2024-05-21T14:42:12.461" v="15510" actId="47"/>
        <pc:sldMkLst>
          <pc:docMk/>
          <pc:sldMk cId="314936892" sldId="857"/>
        </pc:sldMkLst>
      </pc:sldChg>
      <pc:sldChg chg="del">
        <pc:chgData name="paul meaney" userId="8f3b41ac-413d-46e0-bc97-8181c95bcdc2" providerId="ADAL" clId="{109C1E68-9250-4DE7-AFA8-C7C69E4D6D69}" dt="2024-05-21T14:42:12.715" v="15518" actId="47"/>
        <pc:sldMkLst>
          <pc:docMk/>
          <pc:sldMk cId="3229377665" sldId="860"/>
        </pc:sldMkLst>
      </pc:sldChg>
      <pc:sldChg chg="del">
        <pc:chgData name="paul meaney" userId="8f3b41ac-413d-46e0-bc97-8181c95bcdc2" providerId="ADAL" clId="{109C1E68-9250-4DE7-AFA8-C7C69E4D6D69}" dt="2024-05-21T14:42:12.670" v="15517" actId="47"/>
        <pc:sldMkLst>
          <pc:docMk/>
          <pc:sldMk cId="742385195" sldId="861"/>
        </pc:sldMkLst>
      </pc:sldChg>
      <pc:sldChg chg="del">
        <pc:chgData name="paul meaney" userId="8f3b41ac-413d-46e0-bc97-8181c95bcdc2" providerId="ADAL" clId="{109C1E68-9250-4DE7-AFA8-C7C69E4D6D69}" dt="2024-05-21T14:42:13.298" v="15534" actId="47"/>
        <pc:sldMkLst>
          <pc:docMk/>
          <pc:sldMk cId="2285451785" sldId="869"/>
        </pc:sldMkLst>
      </pc:sldChg>
      <pc:sldChg chg="del">
        <pc:chgData name="paul meaney" userId="8f3b41ac-413d-46e0-bc97-8181c95bcdc2" providerId="ADAL" clId="{109C1E68-9250-4DE7-AFA8-C7C69E4D6D69}" dt="2024-05-21T14:42:14.642" v="15541" actId="47"/>
        <pc:sldMkLst>
          <pc:docMk/>
          <pc:sldMk cId="1200376522" sldId="870"/>
        </pc:sldMkLst>
      </pc:sldChg>
      <pc:sldChg chg="del">
        <pc:chgData name="paul meaney" userId="8f3b41ac-413d-46e0-bc97-8181c95bcdc2" providerId="ADAL" clId="{109C1E68-9250-4DE7-AFA8-C7C69E4D6D69}" dt="2024-05-21T14:42:12.974" v="15525" actId="47"/>
        <pc:sldMkLst>
          <pc:docMk/>
          <pc:sldMk cId="2478575987" sldId="885"/>
        </pc:sldMkLst>
      </pc:sldChg>
      <pc:sldChg chg="del">
        <pc:chgData name="paul meaney" userId="8f3b41ac-413d-46e0-bc97-8181c95bcdc2" providerId="ADAL" clId="{109C1E68-9250-4DE7-AFA8-C7C69E4D6D69}" dt="2024-05-21T14:42:12.741" v="15519" actId="47"/>
        <pc:sldMkLst>
          <pc:docMk/>
          <pc:sldMk cId="1455444510" sldId="890"/>
        </pc:sldMkLst>
      </pc:sldChg>
      <pc:sldChg chg="del">
        <pc:chgData name="paul meaney" userId="8f3b41ac-413d-46e0-bc97-8181c95bcdc2" providerId="ADAL" clId="{109C1E68-9250-4DE7-AFA8-C7C69E4D6D69}" dt="2024-05-21T14:42:12.809" v="15521" actId="47"/>
        <pc:sldMkLst>
          <pc:docMk/>
          <pc:sldMk cId="3464296752" sldId="891"/>
        </pc:sldMkLst>
      </pc:sldChg>
      <pc:sldChg chg="del">
        <pc:chgData name="paul meaney" userId="8f3b41ac-413d-46e0-bc97-8181c95bcdc2" providerId="ADAL" clId="{109C1E68-9250-4DE7-AFA8-C7C69E4D6D69}" dt="2024-05-21T14:42:12.841" v="15522" actId="47"/>
        <pc:sldMkLst>
          <pc:docMk/>
          <pc:sldMk cId="1997674683" sldId="892"/>
        </pc:sldMkLst>
      </pc:sldChg>
      <pc:sldChg chg="del">
        <pc:chgData name="paul meaney" userId="8f3b41ac-413d-46e0-bc97-8181c95bcdc2" providerId="ADAL" clId="{109C1E68-9250-4DE7-AFA8-C7C69E4D6D69}" dt="2024-05-21T14:42:13.016" v="15526" actId="47"/>
        <pc:sldMkLst>
          <pc:docMk/>
          <pc:sldMk cId="1287980141" sldId="893"/>
        </pc:sldMkLst>
      </pc:sldChg>
      <pc:sldChg chg="del">
        <pc:chgData name="paul meaney" userId="8f3b41ac-413d-46e0-bc97-8181c95bcdc2" providerId="ADAL" clId="{109C1E68-9250-4DE7-AFA8-C7C69E4D6D69}" dt="2024-05-21T14:42:13.111" v="15529" actId="47"/>
        <pc:sldMkLst>
          <pc:docMk/>
          <pc:sldMk cId="18092098" sldId="895"/>
        </pc:sldMkLst>
      </pc:sldChg>
      <pc:sldChg chg="del">
        <pc:chgData name="paul meaney" userId="8f3b41ac-413d-46e0-bc97-8181c95bcdc2" providerId="ADAL" clId="{109C1E68-9250-4DE7-AFA8-C7C69E4D6D69}" dt="2024-05-21T14:42:13.143" v="15530" actId="47"/>
        <pc:sldMkLst>
          <pc:docMk/>
          <pc:sldMk cId="575436559" sldId="896"/>
        </pc:sldMkLst>
      </pc:sldChg>
      <pc:sldChg chg="del">
        <pc:chgData name="paul meaney" userId="8f3b41ac-413d-46e0-bc97-8181c95bcdc2" providerId="ADAL" clId="{109C1E68-9250-4DE7-AFA8-C7C69E4D6D69}" dt="2024-05-21T14:42:13.202" v="15531" actId="47"/>
        <pc:sldMkLst>
          <pc:docMk/>
          <pc:sldMk cId="3262722428" sldId="899"/>
        </pc:sldMkLst>
      </pc:sldChg>
      <pc:sldChg chg="del">
        <pc:chgData name="paul meaney" userId="8f3b41ac-413d-46e0-bc97-8181c95bcdc2" providerId="ADAL" clId="{109C1E68-9250-4DE7-AFA8-C7C69E4D6D69}" dt="2024-05-21T14:42:13.373" v="15536" actId="47"/>
        <pc:sldMkLst>
          <pc:docMk/>
          <pc:sldMk cId="840791111" sldId="900"/>
        </pc:sldMkLst>
      </pc:sldChg>
      <pc:sldChg chg="del">
        <pc:chgData name="paul meaney" userId="8f3b41ac-413d-46e0-bc97-8181c95bcdc2" providerId="ADAL" clId="{109C1E68-9250-4DE7-AFA8-C7C69E4D6D69}" dt="2024-05-21T14:42:13.473" v="15538" actId="47"/>
        <pc:sldMkLst>
          <pc:docMk/>
          <pc:sldMk cId="1710289498" sldId="901"/>
        </pc:sldMkLst>
      </pc:sldChg>
      <pc:sldChg chg="del">
        <pc:chgData name="paul meaney" userId="8f3b41ac-413d-46e0-bc97-8181c95bcdc2" providerId="ADAL" clId="{109C1E68-9250-4DE7-AFA8-C7C69E4D6D69}" dt="2024-05-21T14:42:13.552" v="15539" actId="47"/>
        <pc:sldMkLst>
          <pc:docMk/>
          <pc:sldMk cId="3544113439" sldId="902"/>
        </pc:sldMkLst>
      </pc:sldChg>
      <pc:sldChg chg="del">
        <pc:chgData name="paul meaney" userId="8f3b41ac-413d-46e0-bc97-8181c95bcdc2" providerId="ADAL" clId="{109C1E68-9250-4DE7-AFA8-C7C69E4D6D69}" dt="2024-05-21T14:42:14.597" v="15540" actId="47"/>
        <pc:sldMkLst>
          <pc:docMk/>
          <pc:sldMk cId="1027945239" sldId="903"/>
        </pc:sldMkLst>
      </pc:sldChg>
      <pc:sldChg chg="del">
        <pc:chgData name="paul meaney" userId="8f3b41ac-413d-46e0-bc97-8181c95bcdc2" providerId="ADAL" clId="{109C1E68-9250-4DE7-AFA8-C7C69E4D6D69}" dt="2024-05-21T14:42:16.351" v="15546" actId="47"/>
        <pc:sldMkLst>
          <pc:docMk/>
          <pc:sldMk cId="3174994344" sldId="905"/>
        </pc:sldMkLst>
      </pc:sldChg>
      <pc:sldChg chg="del">
        <pc:chgData name="paul meaney" userId="8f3b41ac-413d-46e0-bc97-8181c95bcdc2" providerId="ADAL" clId="{109C1E68-9250-4DE7-AFA8-C7C69E4D6D69}" dt="2024-05-21T14:42:15.042" v="15543" actId="47"/>
        <pc:sldMkLst>
          <pc:docMk/>
          <pc:sldMk cId="2774057611" sldId="906"/>
        </pc:sldMkLst>
      </pc:sldChg>
      <pc:sldChg chg="del">
        <pc:chgData name="paul meaney" userId="8f3b41ac-413d-46e0-bc97-8181c95bcdc2" providerId="ADAL" clId="{109C1E68-9250-4DE7-AFA8-C7C69E4D6D69}" dt="2024-05-21T14:42:16.579" v="15547" actId="47"/>
        <pc:sldMkLst>
          <pc:docMk/>
          <pc:sldMk cId="1193964665" sldId="909"/>
        </pc:sldMkLst>
      </pc:sldChg>
      <pc:sldChg chg="del">
        <pc:chgData name="paul meaney" userId="8f3b41ac-413d-46e0-bc97-8181c95bcdc2" providerId="ADAL" clId="{109C1E68-9250-4DE7-AFA8-C7C69E4D6D69}" dt="2024-05-21T14:42:16.967" v="15549" actId="47"/>
        <pc:sldMkLst>
          <pc:docMk/>
          <pc:sldMk cId="2933792069" sldId="910"/>
        </pc:sldMkLst>
      </pc:sldChg>
      <pc:sldChg chg="del">
        <pc:chgData name="paul meaney" userId="8f3b41ac-413d-46e0-bc97-8181c95bcdc2" providerId="ADAL" clId="{109C1E68-9250-4DE7-AFA8-C7C69E4D6D69}" dt="2024-05-21T14:42:18.007" v="15558" actId="47"/>
        <pc:sldMkLst>
          <pc:docMk/>
          <pc:sldMk cId="2485387310" sldId="912"/>
        </pc:sldMkLst>
      </pc:sldChg>
      <pc:sldChg chg="del">
        <pc:chgData name="paul meaney" userId="8f3b41ac-413d-46e0-bc97-8181c95bcdc2" providerId="ADAL" clId="{109C1E68-9250-4DE7-AFA8-C7C69E4D6D69}" dt="2024-05-21T14:42:17.911" v="15557" actId="47"/>
        <pc:sldMkLst>
          <pc:docMk/>
          <pc:sldMk cId="281495968" sldId="913"/>
        </pc:sldMkLst>
      </pc:sldChg>
      <pc:sldChg chg="del">
        <pc:chgData name="paul meaney" userId="8f3b41ac-413d-46e0-bc97-8181c95bcdc2" providerId="ADAL" clId="{109C1E68-9250-4DE7-AFA8-C7C69E4D6D69}" dt="2024-05-21T14:42:18.055" v="15559" actId="47"/>
        <pc:sldMkLst>
          <pc:docMk/>
          <pc:sldMk cId="1087155677" sldId="915"/>
        </pc:sldMkLst>
      </pc:sldChg>
      <pc:sldChg chg="del">
        <pc:chgData name="paul meaney" userId="8f3b41ac-413d-46e0-bc97-8181c95bcdc2" providerId="ADAL" clId="{109C1E68-9250-4DE7-AFA8-C7C69E4D6D69}" dt="2024-05-21T14:42:18.175" v="15562" actId="47"/>
        <pc:sldMkLst>
          <pc:docMk/>
          <pc:sldMk cId="2013968731" sldId="917"/>
        </pc:sldMkLst>
      </pc:sldChg>
      <pc:sldChg chg="del">
        <pc:chgData name="paul meaney" userId="8f3b41ac-413d-46e0-bc97-8181c95bcdc2" providerId="ADAL" clId="{109C1E68-9250-4DE7-AFA8-C7C69E4D6D69}" dt="2024-05-21T14:42:19.211" v="15565" actId="47"/>
        <pc:sldMkLst>
          <pc:docMk/>
          <pc:sldMk cId="2730547058" sldId="919"/>
        </pc:sldMkLst>
      </pc:sldChg>
      <pc:sldChg chg="del">
        <pc:chgData name="paul meaney" userId="8f3b41ac-413d-46e0-bc97-8181c95bcdc2" providerId="ADAL" clId="{109C1E68-9250-4DE7-AFA8-C7C69E4D6D69}" dt="2024-05-21T14:42:19.390" v="15566" actId="47"/>
        <pc:sldMkLst>
          <pc:docMk/>
          <pc:sldMk cId="3651601547" sldId="921"/>
        </pc:sldMkLst>
      </pc:sldChg>
      <pc:sldChg chg="del">
        <pc:chgData name="paul meaney" userId="8f3b41ac-413d-46e0-bc97-8181c95bcdc2" providerId="ADAL" clId="{109C1E68-9250-4DE7-AFA8-C7C69E4D6D69}" dt="2024-05-21T14:55:32.502" v="16969" actId="47"/>
        <pc:sldMkLst>
          <pc:docMk/>
          <pc:sldMk cId="3250966955" sldId="925"/>
        </pc:sldMkLst>
      </pc:sldChg>
      <pc:sldChg chg="del">
        <pc:chgData name="paul meaney" userId="8f3b41ac-413d-46e0-bc97-8181c95bcdc2" providerId="ADAL" clId="{109C1E68-9250-4DE7-AFA8-C7C69E4D6D69}" dt="2024-05-21T14:55:33.277" v="16972" actId="47"/>
        <pc:sldMkLst>
          <pc:docMk/>
          <pc:sldMk cId="3719967375" sldId="928"/>
        </pc:sldMkLst>
      </pc:sldChg>
      <pc:sldChg chg="del">
        <pc:chgData name="paul meaney" userId="8f3b41ac-413d-46e0-bc97-8181c95bcdc2" providerId="ADAL" clId="{109C1E68-9250-4DE7-AFA8-C7C69E4D6D69}" dt="2024-05-21T14:55:37.214" v="16986" actId="47"/>
        <pc:sldMkLst>
          <pc:docMk/>
          <pc:sldMk cId="912565261" sldId="932"/>
        </pc:sldMkLst>
      </pc:sldChg>
      <pc:sldChg chg="del">
        <pc:chgData name="paul meaney" userId="8f3b41ac-413d-46e0-bc97-8181c95bcdc2" providerId="ADAL" clId="{109C1E68-9250-4DE7-AFA8-C7C69E4D6D69}" dt="2024-05-21T14:42:15.615" v="15544" actId="47"/>
        <pc:sldMkLst>
          <pc:docMk/>
          <pc:sldMk cId="3511683443" sldId="936"/>
        </pc:sldMkLst>
      </pc:sldChg>
      <pc:sldChg chg="del">
        <pc:chgData name="paul meaney" userId="8f3b41ac-413d-46e0-bc97-8181c95bcdc2" providerId="ADAL" clId="{109C1E68-9250-4DE7-AFA8-C7C69E4D6D69}" dt="2024-05-21T14:42:16.138" v="15545" actId="47"/>
        <pc:sldMkLst>
          <pc:docMk/>
          <pc:sldMk cId="183829191" sldId="937"/>
        </pc:sldMkLst>
      </pc:sldChg>
      <pc:sldChg chg="del">
        <pc:chgData name="paul meaney" userId="8f3b41ac-413d-46e0-bc97-8181c95bcdc2" providerId="ADAL" clId="{109C1E68-9250-4DE7-AFA8-C7C69E4D6D69}" dt="2024-05-21T14:42:16.784" v="15548" actId="47"/>
        <pc:sldMkLst>
          <pc:docMk/>
          <pc:sldMk cId="3074001028" sldId="958"/>
        </pc:sldMkLst>
      </pc:sldChg>
      <pc:sldChg chg="del">
        <pc:chgData name="paul meaney" userId="8f3b41ac-413d-46e0-bc97-8181c95bcdc2" providerId="ADAL" clId="{109C1E68-9250-4DE7-AFA8-C7C69E4D6D69}" dt="2024-05-21T14:42:13.257" v="15533" actId="47"/>
        <pc:sldMkLst>
          <pc:docMk/>
          <pc:sldMk cId="514593137" sldId="959"/>
        </pc:sldMkLst>
      </pc:sldChg>
      <pc:sldChg chg="del">
        <pc:chgData name="paul meaney" userId="8f3b41ac-413d-46e0-bc97-8181c95bcdc2" providerId="ADAL" clId="{109C1E68-9250-4DE7-AFA8-C7C69E4D6D69}" dt="2024-05-21T14:42:19.595" v="15567" actId="47"/>
        <pc:sldMkLst>
          <pc:docMk/>
          <pc:sldMk cId="4146503752" sldId="1007"/>
        </pc:sldMkLst>
      </pc:sldChg>
      <pc:sldChg chg="del">
        <pc:chgData name="paul meaney" userId="8f3b41ac-413d-46e0-bc97-8181c95bcdc2" providerId="ADAL" clId="{109C1E68-9250-4DE7-AFA8-C7C69E4D6D69}" dt="2024-05-21T14:55:32.312" v="16968" actId="47"/>
        <pc:sldMkLst>
          <pc:docMk/>
          <pc:sldMk cId="2004233001" sldId="1008"/>
        </pc:sldMkLst>
      </pc:sldChg>
      <pc:sldChg chg="del">
        <pc:chgData name="paul meaney" userId="8f3b41ac-413d-46e0-bc97-8181c95bcdc2" providerId="ADAL" clId="{109C1E68-9250-4DE7-AFA8-C7C69E4D6D69}" dt="2024-05-21T14:55:32.718" v="16970" actId="47"/>
        <pc:sldMkLst>
          <pc:docMk/>
          <pc:sldMk cId="3541637254" sldId="1010"/>
        </pc:sldMkLst>
      </pc:sldChg>
      <pc:sldChg chg="del">
        <pc:chgData name="paul meaney" userId="8f3b41ac-413d-46e0-bc97-8181c95bcdc2" providerId="ADAL" clId="{109C1E68-9250-4DE7-AFA8-C7C69E4D6D69}" dt="2024-05-21T14:55:33.950" v="16973" actId="47"/>
        <pc:sldMkLst>
          <pc:docMk/>
          <pc:sldMk cId="671712366" sldId="1013"/>
        </pc:sldMkLst>
      </pc:sldChg>
      <pc:sldChg chg="del">
        <pc:chgData name="paul meaney" userId="8f3b41ac-413d-46e0-bc97-8181c95bcdc2" providerId="ADAL" clId="{109C1E68-9250-4DE7-AFA8-C7C69E4D6D69}" dt="2024-05-21T14:55:34.638" v="16974" actId="47"/>
        <pc:sldMkLst>
          <pc:docMk/>
          <pc:sldMk cId="1108659285" sldId="1015"/>
        </pc:sldMkLst>
      </pc:sldChg>
      <pc:sldChg chg="del">
        <pc:chgData name="paul meaney" userId="8f3b41ac-413d-46e0-bc97-8181c95bcdc2" providerId="ADAL" clId="{109C1E68-9250-4DE7-AFA8-C7C69E4D6D69}" dt="2024-05-21T14:55:36.398" v="16983" actId="47"/>
        <pc:sldMkLst>
          <pc:docMk/>
          <pc:sldMk cId="4156074409" sldId="1016"/>
        </pc:sldMkLst>
      </pc:sldChg>
      <pc:sldChg chg="del">
        <pc:chgData name="paul meaney" userId="8f3b41ac-413d-46e0-bc97-8181c95bcdc2" providerId="ADAL" clId="{109C1E68-9250-4DE7-AFA8-C7C69E4D6D69}" dt="2024-05-21T14:55:36.776" v="16984" actId="47"/>
        <pc:sldMkLst>
          <pc:docMk/>
          <pc:sldMk cId="681505514" sldId="1017"/>
        </pc:sldMkLst>
      </pc:sldChg>
      <pc:sldChg chg="add del">
        <pc:chgData name="paul meaney" userId="8f3b41ac-413d-46e0-bc97-8181c95bcdc2" providerId="ADAL" clId="{109C1E68-9250-4DE7-AFA8-C7C69E4D6D69}" dt="2024-05-23T15:33:19.944" v="30572" actId="47"/>
        <pc:sldMkLst>
          <pc:docMk/>
          <pc:sldMk cId="664531025" sldId="1019"/>
        </pc:sldMkLst>
      </pc:sldChg>
      <pc:sldChg chg="del">
        <pc:chgData name="paul meaney" userId="8f3b41ac-413d-46e0-bc97-8181c95bcdc2" providerId="ADAL" clId="{109C1E68-9250-4DE7-AFA8-C7C69E4D6D69}" dt="2024-05-21T14:55:37.423" v="16987" actId="47"/>
        <pc:sldMkLst>
          <pc:docMk/>
          <pc:sldMk cId="3192645519" sldId="1020"/>
        </pc:sldMkLst>
      </pc:sldChg>
      <pc:sldChg chg="del">
        <pc:chgData name="paul meaney" userId="8f3b41ac-413d-46e0-bc97-8181c95bcdc2" providerId="ADAL" clId="{109C1E68-9250-4DE7-AFA8-C7C69E4D6D69}" dt="2024-05-21T14:55:38.023" v="16988" actId="47"/>
        <pc:sldMkLst>
          <pc:docMk/>
          <pc:sldMk cId="2617035403" sldId="1021"/>
        </pc:sldMkLst>
      </pc:sldChg>
      <pc:sldChg chg="del">
        <pc:chgData name="paul meaney" userId="8f3b41ac-413d-46e0-bc97-8181c95bcdc2" providerId="ADAL" clId="{109C1E68-9250-4DE7-AFA8-C7C69E4D6D69}" dt="2024-05-21T14:55:39.301" v="16994" actId="47"/>
        <pc:sldMkLst>
          <pc:docMk/>
          <pc:sldMk cId="1199907434" sldId="1022"/>
        </pc:sldMkLst>
      </pc:sldChg>
      <pc:sldChg chg="del">
        <pc:chgData name="paul meaney" userId="8f3b41ac-413d-46e0-bc97-8181c95bcdc2" providerId="ADAL" clId="{109C1E68-9250-4DE7-AFA8-C7C69E4D6D69}" dt="2024-05-21T14:55:39.766" v="16996" actId="47"/>
        <pc:sldMkLst>
          <pc:docMk/>
          <pc:sldMk cId="2662426865" sldId="1023"/>
        </pc:sldMkLst>
      </pc:sldChg>
      <pc:sldChg chg="del">
        <pc:chgData name="paul meaney" userId="8f3b41ac-413d-46e0-bc97-8181c95bcdc2" providerId="ADAL" clId="{109C1E68-9250-4DE7-AFA8-C7C69E4D6D69}" dt="2024-05-21T14:42:20.009" v="15569" actId="47"/>
        <pc:sldMkLst>
          <pc:docMk/>
          <pc:sldMk cId="140712578" sldId="1056"/>
        </pc:sldMkLst>
      </pc:sldChg>
      <pc:sldChg chg="del">
        <pc:chgData name="paul meaney" userId="8f3b41ac-413d-46e0-bc97-8181c95bcdc2" providerId="ADAL" clId="{109C1E68-9250-4DE7-AFA8-C7C69E4D6D69}" dt="2024-05-21T14:55:40.061" v="16997" actId="47"/>
        <pc:sldMkLst>
          <pc:docMk/>
          <pc:sldMk cId="3304917594" sldId="1058"/>
        </pc:sldMkLst>
      </pc:sldChg>
      <pc:sldChg chg="del">
        <pc:chgData name="paul meaney" userId="8f3b41ac-413d-46e0-bc97-8181c95bcdc2" providerId="ADAL" clId="{109C1E68-9250-4DE7-AFA8-C7C69E4D6D69}" dt="2024-05-21T14:55:40.308" v="16998" actId="47"/>
        <pc:sldMkLst>
          <pc:docMk/>
          <pc:sldMk cId="2433644578" sldId="1059"/>
        </pc:sldMkLst>
      </pc:sldChg>
      <pc:sldChg chg="del">
        <pc:chgData name="paul meaney" userId="8f3b41ac-413d-46e0-bc97-8181c95bcdc2" providerId="ADAL" clId="{109C1E68-9250-4DE7-AFA8-C7C69E4D6D69}" dt="2024-05-21T14:42:18.128" v="15561" actId="47"/>
        <pc:sldMkLst>
          <pc:docMk/>
          <pc:sldMk cId="2276065292" sldId="1062"/>
        </pc:sldMkLst>
      </pc:sldChg>
      <pc:sldChg chg="del">
        <pc:chgData name="paul meaney" userId="8f3b41ac-413d-46e0-bc97-8181c95bcdc2" providerId="ADAL" clId="{109C1E68-9250-4DE7-AFA8-C7C69E4D6D69}" dt="2024-05-21T14:42:18.202" v="15563" actId="47"/>
        <pc:sldMkLst>
          <pc:docMk/>
          <pc:sldMk cId="2496696465" sldId="1063"/>
        </pc:sldMkLst>
      </pc:sldChg>
      <pc:sldChg chg="modSp del mod">
        <pc:chgData name="paul meaney" userId="8f3b41ac-413d-46e0-bc97-8181c95bcdc2" providerId="ADAL" clId="{109C1E68-9250-4DE7-AFA8-C7C69E4D6D69}" dt="2024-05-20T10:37:36.703" v="150" actId="47"/>
        <pc:sldMkLst>
          <pc:docMk/>
          <pc:sldMk cId="125613943" sldId="1066"/>
        </pc:sldMkLst>
      </pc:sldChg>
      <pc:sldChg chg="modSp">
        <pc:chgData name="paul meaney" userId="8f3b41ac-413d-46e0-bc97-8181c95bcdc2" providerId="ADAL" clId="{109C1E68-9250-4DE7-AFA8-C7C69E4D6D69}" dt="2024-05-23T16:30:40.726" v="30788" actId="20577"/>
        <pc:sldMkLst>
          <pc:docMk/>
          <pc:sldMk cId="730368164" sldId="1067"/>
        </pc:sldMkLst>
      </pc:sldChg>
      <pc:sldChg chg="del">
        <pc:chgData name="paul meaney" userId="8f3b41ac-413d-46e0-bc97-8181c95bcdc2" providerId="ADAL" clId="{109C1E68-9250-4DE7-AFA8-C7C69E4D6D69}" dt="2024-05-21T14:42:12.407" v="15509" actId="47"/>
        <pc:sldMkLst>
          <pc:docMk/>
          <pc:sldMk cId="381056882" sldId="1068"/>
        </pc:sldMkLst>
      </pc:sldChg>
      <pc:sldChg chg="del">
        <pc:chgData name="paul meaney" userId="8f3b41ac-413d-46e0-bc97-8181c95bcdc2" providerId="ADAL" clId="{109C1E68-9250-4DE7-AFA8-C7C69E4D6D69}" dt="2024-05-21T14:42:12.869" v="15523" actId="47"/>
        <pc:sldMkLst>
          <pc:docMk/>
          <pc:sldMk cId="1174990619" sldId="1071"/>
        </pc:sldMkLst>
      </pc:sldChg>
      <pc:sldChg chg="del">
        <pc:chgData name="paul meaney" userId="8f3b41ac-413d-46e0-bc97-8181c95bcdc2" providerId="ADAL" clId="{109C1E68-9250-4DE7-AFA8-C7C69E4D6D69}" dt="2024-05-21T14:55:36.146" v="16982" actId="47"/>
        <pc:sldMkLst>
          <pc:docMk/>
          <pc:sldMk cId="294852636" sldId="1072"/>
        </pc:sldMkLst>
      </pc:sldChg>
      <pc:sldChg chg="modSp mod">
        <pc:chgData name="paul meaney" userId="8f3b41ac-413d-46e0-bc97-8181c95bcdc2" providerId="ADAL" clId="{109C1E68-9250-4DE7-AFA8-C7C69E4D6D69}" dt="2024-05-20T10:42:45.221" v="269" actId="20577"/>
        <pc:sldMkLst>
          <pc:docMk/>
          <pc:sldMk cId="566175144" sldId="1073"/>
        </pc:sldMkLst>
      </pc:sldChg>
      <pc:sldChg chg="del">
        <pc:chgData name="paul meaney" userId="8f3b41ac-413d-46e0-bc97-8181c95bcdc2" providerId="ADAL" clId="{109C1E68-9250-4DE7-AFA8-C7C69E4D6D69}" dt="2024-05-21T14:42:05.283" v="15501" actId="47"/>
        <pc:sldMkLst>
          <pc:docMk/>
          <pc:sldMk cId="598760421" sldId="1074"/>
        </pc:sldMkLst>
      </pc:sldChg>
      <pc:sldChg chg="del">
        <pc:chgData name="paul meaney" userId="8f3b41ac-413d-46e0-bc97-8181c95bcdc2" providerId="ADAL" clId="{109C1E68-9250-4DE7-AFA8-C7C69E4D6D69}" dt="2024-05-21T14:42:12.777" v="15520" actId="47"/>
        <pc:sldMkLst>
          <pc:docMk/>
          <pc:sldMk cId="3440605663" sldId="1075"/>
        </pc:sldMkLst>
      </pc:sldChg>
      <pc:sldChg chg="del">
        <pc:chgData name="paul meaney" userId="8f3b41ac-413d-46e0-bc97-8181c95bcdc2" providerId="ADAL" clId="{109C1E68-9250-4DE7-AFA8-C7C69E4D6D69}" dt="2024-05-21T14:55:39.613" v="16995" actId="47"/>
        <pc:sldMkLst>
          <pc:docMk/>
          <pc:sldMk cId="2343596395" sldId="1076"/>
        </pc:sldMkLst>
      </pc:sldChg>
      <pc:sldChg chg="del">
        <pc:chgData name="paul meaney" userId="8f3b41ac-413d-46e0-bc97-8181c95bcdc2" providerId="ADAL" clId="{109C1E68-9250-4DE7-AFA8-C7C69E4D6D69}" dt="2024-05-21T14:42:19.808" v="15568" actId="47"/>
        <pc:sldMkLst>
          <pc:docMk/>
          <pc:sldMk cId="2022811433" sldId="1083"/>
        </pc:sldMkLst>
      </pc:sldChg>
      <pc:sldChg chg="del">
        <pc:chgData name="paul meaney" userId="8f3b41ac-413d-46e0-bc97-8181c95bcdc2" providerId="ADAL" clId="{109C1E68-9250-4DE7-AFA8-C7C69E4D6D69}" dt="2024-05-21T14:42:21.385" v="15573" actId="47"/>
        <pc:sldMkLst>
          <pc:docMk/>
          <pc:sldMk cId="1951444026" sldId="1085"/>
        </pc:sldMkLst>
      </pc:sldChg>
      <pc:sldChg chg="del">
        <pc:chgData name="paul meaney" userId="8f3b41ac-413d-46e0-bc97-8181c95bcdc2" providerId="ADAL" clId="{109C1E68-9250-4DE7-AFA8-C7C69E4D6D69}" dt="2024-05-21T14:55:31.679" v="16966" actId="47"/>
        <pc:sldMkLst>
          <pc:docMk/>
          <pc:sldMk cId="500313926" sldId="1086"/>
        </pc:sldMkLst>
      </pc:sldChg>
      <pc:sldChg chg="del">
        <pc:chgData name="paul meaney" userId="8f3b41ac-413d-46e0-bc97-8181c95bcdc2" providerId="ADAL" clId="{109C1E68-9250-4DE7-AFA8-C7C69E4D6D69}" dt="2024-05-21T14:42:05.882" v="15502" actId="47"/>
        <pc:sldMkLst>
          <pc:docMk/>
          <pc:sldMk cId="456917952" sldId="1087"/>
        </pc:sldMkLst>
      </pc:sldChg>
      <pc:sldChg chg="del">
        <pc:chgData name="paul meaney" userId="8f3b41ac-413d-46e0-bc97-8181c95bcdc2" providerId="ADAL" clId="{109C1E68-9250-4DE7-AFA8-C7C69E4D6D69}" dt="2024-05-21T14:42:12.488" v="15511" actId="47"/>
        <pc:sldMkLst>
          <pc:docMk/>
          <pc:sldMk cId="3073083275" sldId="1088"/>
        </pc:sldMkLst>
      </pc:sldChg>
      <pc:sldChg chg="del">
        <pc:chgData name="paul meaney" userId="8f3b41ac-413d-46e0-bc97-8181c95bcdc2" providerId="ADAL" clId="{109C1E68-9250-4DE7-AFA8-C7C69E4D6D69}" dt="2024-05-21T14:42:12.550" v="15513" actId="47"/>
        <pc:sldMkLst>
          <pc:docMk/>
          <pc:sldMk cId="1444599588" sldId="1089"/>
        </pc:sldMkLst>
      </pc:sldChg>
      <pc:sldChg chg="del">
        <pc:chgData name="paul meaney" userId="8f3b41ac-413d-46e0-bc97-8181c95bcdc2" providerId="ADAL" clId="{109C1E68-9250-4DE7-AFA8-C7C69E4D6D69}" dt="2024-05-21T14:42:12.573" v="15514" actId="47"/>
        <pc:sldMkLst>
          <pc:docMk/>
          <pc:sldMk cId="1559292982" sldId="1092"/>
        </pc:sldMkLst>
      </pc:sldChg>
      <pc:sldChg chg="del">
        <pc:chgData name="paul meaney" userId="8f3b41ac-413d-46e0-bc97-8181c95bcdc2" providerId="ADAL" clId="{109C1E68-9250-4DE7-AFA8-C7C69E4D6D69}" dt="2024-05-21T14:42:12.943" v="15524" actId="47"/>
        <pc:sldMkLst>
          <pc:docMk/>
          <pc:sldMk cId="3212922682" sldId="1093"/>
        </pc:sldMkLst>
      </pc:sldChg>
      <pc:sldChg chg="del">
        <pc:chgData name="paul meaney" userId="8f3b41ac-413d-46e0-bc97-8181c95bcdc2" providerId="ADAL" clId="{109C1E68-9250-4DE7-AFA8-C7C69E4D6D69}" dt="2024-05-21T14:42:13.048" v="15527" actId="47"/>
        <pc:sldMkLst>
          <pc:docMk/>
          <pc:sldMk cId="2397719402" sldId="1094"/>
        </pc:sldMkLst>
      </pc:sldChg>
      <pc:sldChg chg="del">
        <pc:chgData name="paul meaney" userId="8f3b41ac-413d-46e0-bc97-8181c95bcdc2" providerId="ADAL" clId="{109C1E68-9250-4DE7-AFA8-C7C69E4D6D69}" dt="2024-05-21T14:42:13.077" v="15528" actId="47"/>
        <pc:sldMkLst>
          <pc:docMk/>
          <pc:sldMk cId="419310994" sldId="1095"/>
        </pc:sldMkLst>
      </pc:sldChg>
      <pc:sldChg chg="del">
        <pc:chgData name="paul meaney" userId="8f3b41ac-413d-46e0-bc97-8181c95bcdc2" providerId="ADAL" clId="{109C1E68-9250-4DE7-AFA8-C7C69E4D6D69}" dt="2024-05-21T14:42:13.230" v="15532" actId="47"/>
        <pc:sldMkLst>
          <pc:docMk/>
          <pc:sldMk cId="361326302" sldId="1097"/>
        </pc:sldMkLst>
      </pc:sldChg>
      <pc:sldChg chg="del">
        <pc:chgData name="paul meaney" userId="8f3b41ac-413d-46e0-bc97-8181c95bcdc2" providerId="ADAL" clId="{109C1E68-9250-4DE7-AFA8-C7C69E4D6D69}" dt="2024-05-21T14:42:06.390" v="15503" actId="47"/>
        <pc:sldMkLst>
          <pc:docMk/>
          <pc:sldMk cId="2610710986" sldId="1098"/>
        </pc:sldMkLst>
      </pc:sldChg>
      <pc:sldChg chg="del">
        <pc:chgData name="paul meaney" userId="8f3b41ac-413d-46e0-bc97-8181c95bcdc2" providerId="ADAL" clId="{109C1E68-9250-4DE7-AFA8-C7C69E4D6D69}" dt="2024-05-21T14:42:06.891" v="15504" actId="47"/>
        <pc:sldMkLst>
          <pc:docMk/>
          <pc:sldMk cId="4114639644" sldId="1099"/>
        </pc:sldMkLst>
      </pc:sldChg>
      <pc:sldChg chg="del">
        <pc:chgData name="paul meaney" userId="8f3b41ac-413d-46e0-bc97-8181c95bcdc2" providerId="ADAL" clId="{109C1E68-9250-4DE7-AFA8-C7C69E4D6D69}" dt="2024-05-21T14:42:13.397" v="15537" actId="47"/>
        <pc:sldMkLst>
          <pc:docMk/>
          <pc:sldMk cId="2291031934" sldId="1100"/>
        </pc:sldMkLst>
      </pc:sldChg>
      <pc:sldChg chg="del">
        <pc:chgData name="paul meaney" userId="8f3b41ac-413d-46e0-bc97-8181c95bcdc2" providerId="ADAL" clId="{109C1E68-9250-4DE7-AFA8-C7C69E4D6D69}" dt="2024-05-21T14:42:17.125" v="15550" actId="47"/>
        <pc:sldMkLst>
          <pc:docMk/>
          <pc:sldMk cId="796514071" sldId="1101"/>
        </pc:sldMkLst>
      </pc:sldChg>
      <pc:sldChg chg="del">
        <pc:chgData name="paul meaney" userId="8f3b41ac-413d-46e0-bc97-8181c95bcdc2" providerId="ADAL" clId="{109C1E68-9250-4DE7-AFA8-C7C69E4D6D69}" dt="2024-05-21T14:42:17.645" v="15551" actId="47"/>
        <pc:sldMkLst>
          <pc:docMk/>
          <pc:sldMk cId="690984150" sldId="1102"/>
        </pc:sldMkLst>
      </pc:sldChg>
      <pc:sldChg chg="del">
        <pc:chgData name="paul meaney" userId="8f3b41ac-413d-46e0-bc97-8181c95bcdc2" providerId="ADAL" clId="{109C1E68-9250-4DE7-AFA8-C7C69E4D6D69}" dt="2024-05-21T14:42:17.677" v="15552" actId="47"/>
        <pc:sldMkLst>
          <pc:docMk/>
          <pc:sldMk cId="201281386" sldId="1103"/>
        </pc:sldMkLst>
      </pc:sldChg>
      <pc:sldChg chg="del">
        <pc:chgData name="paul meaney" userId="8f3b41ac-413d-46e0-bc97-8181c95bcdc2" providerId="ADAL" clId="{109C1E68-9250-4DE7-AFA8-C7C69E4D6D69}" dt="2024-05-21T14:42:17.774" v="15554" actId="47"/>
        <pc:sldMkLst>
          <pc:docMk/>
          <pc:sldMk cId="2105716573" sldId="1104"/>
        </pc:sldMkLst>
      </pc:sldChg>
      <pc:sldChg chg="del">
        <pc:chgData name="paul meaney" userId="8f3b41ac-413d-46e0-bc97-8181c95bcdc2" providerId="ADAL" clId="{109C1E68-9250-4DE7-AFA8-C7C69E4D6D69}" dt="2024-05-21T14:42:17.838" v="15555" actId="47"/>
        <pc:sldMkLst>
          <pc:docMk/>
          <pc:sldMk cId="203798625" sldId="1105"/>
        </pc:sldMkLst>
      </pc:sldChg>
      <pc:sldChg chg="del">
        <pc:chgData name="paul meaney" userId="8f3b41ac-413d-46e0-bc97-8181c95bcdc2" providerId="ADAL" clId="{109C1E68-9250-4DE7-AFA8-C7C69E4D6D69}" dt="2024-05-21T14:42:18.100" v="15560" actId="47"/>
        <pc:sldMkLst>
          <pc:docMk/>
          <pc:sldMk cId="1503808542" sldId="1106"/>
        </pc:sldMkLst>
      </pc:sldChg>
      <pc:sldChg chg="del">
        <pc:chgData name="paul meaney" userId="8f3b41ac-413d-46e0-bc97-8181c95bcdc2" providerId="ADAL" clId="{109C1E68-9250-4DE7-AFA8-C7C69E4D6D69}" dt="2024-05-21T14:42:17.884" v="15556" actId="47"/>
        <pc:sldMkLst>
          <pc:docMk/>
          <pc:sldMk cId="849283461" sldId="1107"/>
        </pc:sldMkLst>
      </pc:sldChg>
      <pc:sldChg chg="del">
        <pc:chgData name="paul meaney" userId="8f3b41ac-413d-46e0-bc97-8181c95bcdc2" providerId="ADAL" clId="{109C1E68-9250-4DE7-AFA8-C7C69E4D6D69}" dt="2024-05-21T14:55:35.907" v="16981" actId="47"/>
        <pc:sldMkLst>
          <pc:docMk/>
          <pc:sldMk cId="3610366444" sldId="1108"/>
        </pc:sldMkLst>
      </pc:sldChg>
      <pc:sldChg chg="del">
        <pc:chgData name="paul meaney" userId="8f3b41ac-413d-46e0-bc97-8181c95bcdc2" providerId="ADAL" clId="{109C1E68-9250-4DE7-AFA8-C7C69E4D6D69}" dt="2024-05-21T14:55:34.821" v="16975" actId="47"/>
        <pc:sldMkLst>
          <pc:docMk/>
          <pc:sldMk cId="1456477085" sldId="1109"/>
        </pc:sldMkLst>
      </pc:sldChg>
      <pc:sldChg chg="del">
        <pc:chgData name="paul meaney" userId="8f3b41ac-413d-46e0-bc97-8181c95bcdc2" providerId="ADAL" clId="{109C1E68-9250-4DE7-AFA8-C7C69E4D6D69}" dt="2024-05-21T14:42:20.232" v="15570" actId="47"/>
        <pc:sldMkLst>
          <pc:docMk/>
          <pc:sldMk cId="30372237" sldId="1110"/>
        </pc:sldMkLst>
      </pc:sldChg>
      <pc:sldChg chg="del">
        <pc:chgData name="paul meaney" userId="8f3b41ac-413d-46e0-bc97-8181c95bcdc2" providerId="ADAL" clId="{109C1E68-9250-4DE7-AFA8-C7C69E4D6D69}" dt="2024-05-21T14:42:21.040" v="15572" actId="47"/>
        <pc:sldMkLst>
          <pc:docMk/>
          <pc:sldMk cId="3126734941" sldId="1111"/>
        </pc:sldMkLst>
      </pc:sldChg>
      <pc:sldChg chg="del">
        <pc:chgData name="paul meaney" userId="8f3b41ac-413d-46e0-bc97-8181c95bcdc2" providerId="ADAL" clId="{109C1E68-9250-4DE7-AFA8-C7C69E4D6D69}" dt="2024-05-21T14:42:20.764" v="15571" actId="47"/>
        <pc:sldMkLst>
          <pc:docMk/>
          <pc:sldMk cId="3087879335" sldId="1112"/>
        </pc:sldMkLst>
      </pc:sldChg>
      <pc:sldChg chg="del">
        <pc:chgData name="paul meaney" userId="8f3b41ac-413d-46e0-bc97-8181c95bcdc2" providerId="ADAL" clId="{109C1E68-9250-4DE7-AFA8-C7C69E4D6D69}" dt="2024-05-21T14:55:31.360" v="16964" actId="47"/>
        <pc:sldMkLst>
          <pc:docMk/>
          <pc:sldMk cId="398562906" sldId="1113"/>
        </pc:sldMkLst>
      </pc:sldChg>
      <pc:sldChg chg="del">
        <pc:chgData name="paul meaney" userId="8f3b41ac-413d-46e0-bc97-8181c95bcdc2" providerId="ADAL" clId="{109C1E68-9250-4DE7-AFA8-C7C69E4D6D69}" dt="2024-05-21T14:55:30.569" v="16961" actId="47"/>
        <pc:sldMkLst>
          <pc:docMk/>
          <pc:sldMk cId="3995778493" sldId="1114"/>
        </pc:sldMkLst>
      </pc:sldChg>
      <pc:sldChg chg="del">
        <pc:chgData name="paul meaney" userId="8f3b41ac-413d-46e0-bc97-8181c95bcdc2" providerId="ADAL" clId="{109C1E68-9250-4DE7-AFA8-C7C69E4D6D69}" dt="2024-05-21T14:55:31.018" v="16962" actId="47"/>
        <pc:sldMkLst>
          <pc:docMk/>
          <pc:sldMk cId="1568445480" sldId="1115"/>
        </pc:sldMkLst>
      </pc:sldChg>
      <pc:sldChg chg="del">
        <pc:chgData name="paul meaney" userId="8f3b41ac-413d-46e0-bc97-8181c95bcdc2" providerId="ADAL" clId="{109C1E68-9250-4DE7-AFA8-C7C69E4D6D69}" dt="2024-05-21T14:55:31.184" v="16963" actId="47"/>
        <pc:sldMkLst>
          <pc:docMk/>
          <pc:sldMk cId="513619113" sldId="1116"/>
        </pc:sldMkLst>
      </pc:sldChg>
      <pc:sldChg chg="del">
        <pc:chgData name="paul meaney" userId="8f3b41ac-413d-46e0-bc97-8181c95bcdc2" providerId="ADAL" clId="{109C1E68-9250-4DE7-AFA8-C7C69E4D6D69}" dt="2024-05-21T14:55:31.494" v="16965" actId="47"/>
        <pc:sldMkLst>
          <pc:docMk/>
          <pc:sldMk cId="318424417" sldId="1117"/>
        </pc:sldMkLst>
      </pc:sldChg>
      <pc:sldChg chg="del">
        <pc:chgData name="paul meaney" userId="8f3b41ac-413d-46e0-bc97-8181c95bcdc2" providerId="ADAL" clId="{109C1E68-9250-4DE7-AFA8-C7C69E4D6D69}" dt="2024-05-21T14:55:32.117" v="16967" actId="47"/>
        <pc:sldMkLst>
          <pc:docMk/>
          <pc:sldMk cId="3838394013" sldId="1118"/>
        </pc:sldMkLst>
      </pc:sldChg>
      <pc:sldChg chg="del">
        <pc:chgData name="paul meaney" userId="8f3b41ac-413d-46e0-bc97-8181c95bcdc2" providerId="ADAL" clId="{109C1E68-9250-4DE7-AFA8-C7C69E4D6D69}" dt="2024-05-21T14:55:32.919" v="16971" actId="47"/>
        <pc:sldMkLst>
          <pc:docMk/>
          <pc:sldMk cId="2361731089" sldId="1119"/>
        </pc:sldMkLst>
      </pc:sldChg>
      <pc:sldChg chg="del">
        <pc:chgData name="paul meaney" userId="8f3b41ac-413d-46e0-bc97-8181c95bcdc2" providerId="ADAL" clId="{109C1E68-9250-4DE7-AFA8-C7C69E4D6D69}" dt="2024-05-21T14:55:37.007" v="16985" actId="47"/>
        <pc:sldMkLst>
          <pc:docMk/>
          <pc:sldMk cId="464927120" sldId="1120"/>
        </pc:sldMkLst>
      </pc:sldChg>
      <pc:sldChg chg="del">
        <pc:chgData name="paul meaney" userId="8f3b41ac-413d-46e0-bc97-8181c95bcdc2" providerId="ADAL" clId="{109C1E68-9250-4DE7-AFA8-C7C69E4D6D69}" dt="2024-05-21T14:55:34.980" v="16976" actId="47"/>
        <pc:sldMkLst>
          <pc:docMk/>
          <pc:sldMk cId="1446962325" sldId="1121"/>
        </pc:sldMkLst>
      </pc:sldChg>
      <pc:sldChg chg="del">
        <pc:chgData name="paul meaney" userId="8f3b41ac-413d-46e0-bc97-8181c95bcdc2" providerId="ADAL" clId="{109C1E68-9250-4DE7-AFA8-C7C69E4D6D69}" dt="2024-05-21T14:55:35.160" v="16977" actId="47"/>
        <pc:sldMkLst>
          <pc:docMk/>
          <pc:sldMk cId="2247257072" sldId="1122"/>
        </pc:sldMkLst>
      </pc:sldChg>
      <pc:sldChg chg="del">
        <pc:chgData name="paul meaney" userId="8f3b41ac-413d-46e0-bc97-8181c95bcdc2" providerId="ADAL" clId="{109C1E68-9250-4DE7-AFA8-C7C69E4D6D69}" dt="2024-05-21T14:42:17.720" v="15553" actId="47"/>
        <pc:sldMkLst>
          <pc:docMk/>
          <pc:sldMk cId="3300311373" sldId="1123"/>
        </pc:sldMkLst>
      </pc:sldChg>
      <pc:sldChg chg="del">
        <pc:chgData name="paul meaney" userId="8f3b41ac-413d-46e0-bc97-8181c95bcdc2" providerId="ADAL" clId="{109C1E68-9250-4DE7-AFA8-C7C69E4D6D69}" dt="2024-05-21T14:55:38.444" v="16990" actId="47"/>
        <pc:sldMkLst>
          <pc:docMk/>
          <pc:sldMk cId="3665582814" sldId="1124"/>
        </pc:sldMkLst>
      </pc:sldChg>
      <pc:sldChg chg="del">
        <pc:chgData name="paul meaney" userId="8f3b41ac-413d-46e0-bc97-8181c95bcdc2" providerId="ADAL" clId="{109C1E68-9250-4DE7-AFA8-C7C69E4D6D69}" dt="2024-05-21T14:55:38.831" v="16992" actId="47"/>
        <pc:sldMkLst>
          <pc:docMk/>
          <pc:sldMk cId="628560884" sldId="1125"/>
        </pc:sldMkLst>
      </pc:sldChg>
      <pc:sldChg chg="del">
        <pc:chgData name="paul meaney" userId="8f3b41ac-413d-46e0-bc97-8181c95bcdc2" providerId="ADAL" clId="{109C1E68-9250-4DE7-AFA8-C7C69E4D6D69}" dt="2024-05-21T14:55:39.069" v="16993" actId="47"/>
        <pc:sldMkLst>
          <pc:docMk/>
          <pc:sldMk cId="241372467" sldId="1126"/>
        </pc:sldMkLst>
      </pc:sldChg>
      <pc:sldChg chg="del">
        <pc:chgData name="paul meaney" userId="8f3b41ac-413d-46e0-bc97-8181c95bcdc2" providerId="ADAL" clId="{109C1E68-9250-4DE7-AFA8-C7C69E4D6D69}" dt="2024-05-21T14:42:19.034" v="15564" actId="47"/>
        <pc:sldMkLst>
          <pc:docMk/>
          <pc:sldMk cId="298615432" sldId="1127"/>
        </pc:sldMkLst>
      </pc:sldChg>
      <pc:sldChg chg="del">
        <pc:chgData name="paul meaney" userId="8f3b41ac-413d-46e0-bc97-8181c95bcdc2" providerId="ADAL" clId="{109C1E68-9250-4DE7-AFA8-C7C69E4D6D69}" dt="2024-05-21T14:55:35.359" v="16978" actId="47"/>
        <pc:sldMkLst>
          <pc:docMk/>
          <pc:sldMk cId="1623118091" sldId="1128"/>
        </pc:sldMkLst>
      </pc:sldChg>
      <pc:sldChg chg="del">
        <pc:chgData name="paul meaney" userId="8f3b41ac-413d-46e0-bc97-8181c95bcdc2" providerId="ADAL" clId="{109C1E68-9250-4DE7-AFA8-C7C69E4D6D69}" dt="2024-05-21T14:55:35.520" v="16979" actId="47"/>
        <pc:sldMkLst>
          <pc:docMk/>
          <pc:sldMk cId="2140198414" sldId="1129"/>
        </pc:sldMkLst>
      </pc:sldChg>
      <pc:sldChg chg="modSp add">
        <pc:chgData name="paul meaney" userId="8f3b41ac-413d-46e0-bc97-8181c95bcdc2" providerId="ADAL" clId="{109C1E68-9250-4DE7-AFA8-C7C69E4D6D69}" dt="2024-05-20T10:35:25.501" v="83" actId="20577"/>
        <pc:sldMkLst>
          <pc:docMk/>
          <pc:sldMk cId="1393632131" sldId="1130"/>
        </pc:sldMkLst>
      </pc:sldChg>
      <pc:sldChg chg="new del">
        <pc:chgData name="paul meaney" userId="8f3b41ac-413d-46e0-bc97-8181c95bcdc2" providerId="ADAL" clId="{109C1E68-9250-4DE7-AFA8-C7C69E4D6D69}" dt="2024-05-20T10:35:13.101" v="54" actId="680"/>
        <pc:sldMkLst>
          <pc:docMk/>
          <pc:sldMk cId="3069869332" sldId="1130"/>
        </pc:sldMkLst>
      </pc:sldChg>
      <pc:sldChg chg="modSp add mod ord">
        <pc:chgData name="paul meaney" userId="8f3b41ac-413d-46e0-bc97-8181c95bcdc2" providerId="ADAL" clId="{109C1E68-9250-4DE7-AFA8-C7C69E4D6D69}" dt="2024-05-23T15:32:27.698" v="30541" actId="2165"/>
        <pc:sldMkLst>
          <pc:docMk/>
          <pc:sldMk cId="3324909653" sldId="1131"/>
        </pc:sldMkLst>
      </pc:sldChg>
      <pc:sldChg chg="modSp add del mod">
        <pc:chgData name="paul meaney" userId="8f3b41ac-413d-46e0-bc97-8181c95bcdc2" providerId="ADAL" clId="{109C1E68-9250-4DE7-AFA8-C7C69E4D6D69}" dt="2024-05-20T11:10:39.053" v="977" actId="47"/>
        <pc:sldMkLst>
          <pc:docMk/>
          <pc:sldMk cId="559229019" sldId="1132"/>
        </pc:sldMkLst>
      </pc:sldChg>
      <pc:sldChg chg="addSp delSp modSp new mod setBg">
        <pc:chgData name="paul meaney" userId="8f3b41ac-413d-46e0-bc97-8181c95bcdc2" providerId="ADAL" clId="{109C1E68-9250-4DE7-AFA8-C7C69E4D6D69}" dt="2024-05-24T08:19:23.822" v="31839" actId="114"/>
        <pc:sldMkLst>
          <pc:docMk/>
          <pc:sldMk cId="1478966090" sldId="1133"/>
        </pc:sldMkLst>
      </pc:sldChg>
      <pc:sldChg chg="addSp delSp modSp new mod ord setBg">
        <pc:chgData name="paul meaney" userId="8f3b41ac-413d-46e0-bc97-8181c95bcdc2" providerId="ADAL" clId="{109C1E68-9250-4DE7-AFA8-C7C69E4D6D69}" dt="2024-05-24T08:53:11.220" v="33252" actId="114"/>
        <pc:sldMkLst>
          <pc:docMk/>
          <pc:sldMk cId="457997586" sldId="1134"/>
        </pc:sldMkLst>
      </pc:sldChg>
      <pc:sldChg chg="addSp delSp modSp new mod ord setBg">
        <pc:chgData name="paul meaney" userId="8f3b41ac-413d-46e0-bc97-8181c95bcdc2" providerId="ADAL" clId="{109C1E68-9250-4DE7-AFA8-C7C69E4D6D69}" dt="2024-05-24T08:56:23.314" v="33623" actId="114"/>
        <pc:sldMkLst>
          <pc:docMk/>
          <pc:sldMk cId="3629044220" sldId="1135"/>
        </pc:sldMkLst>
      </pc:sldChg>
      <pc:sldChg chg="addSp delSp modSp new mod setBg">
        <pc:chgData name="paul meaney" userId="8f3b41ac-413d-46e0-bc97-8181c95bcdc2" providerId="ADAL" clId="{109C1E68-9250-4DE7-AFA8-C7C69E4D6D69}" dt="2024-05-24T15:33:43.303" v="35912" actId="20577"/>
        <pc:sldMkLst>
          <pc:docMk/>
          <pc:sldMk cId="2549237350" sldId="1136"/>
        </pc:sldMkLst>
      </pc:sldChg>
      <pc:sldChg chg="modSp add del mod ord">
        <pc:chgData name="paul meaney" userId="8f3b41ac-413d-46e0-bc97-8181c95bcdc2" providerId="ADAL" clId="{109C1E68-9250-4DE7-AFA8-C7C69E4D6D69}" dt="2024-05-23T15:33:06.831" v="30542" actId="47"/>
        <pc:sldMkLst>
          <pc:docMk/>
          <pc:sldMk cId="1297493448" sldId="1137"/>
        </pc:sldMkLst>
      </pc:sldChg>
      <pc:sldChg chg="addSp delSp modSp new del mod">
        <pc:chgData name="paul meaney" userId="8f3b41ac-413d-46e0-bc97-8181c95bcdc2" providerId="ADAL" clId="{109C1E68-9250-4DE7-AFA8-C7C69E4D6D69}" dt="2024-05-23T15:33:06.993" v="30543" actId="47"/>
        <pc:sldMkLst>
          <pc:docMk/>
          <pc:sldMk cId="1368301109" sldId="1138"/>
        </pc:sldMkLst>
      </pc:sldChg>
      <pc:sldChg chg="modSp new del mod">
        <pc:chgData name="paul meaney" userId="8f3b41ac-413d-46e0-bc97-8181c95bcdc2" providerId="ADAL" clId="{109C1E68-9250-4DE7-AFA8-C7C69E4D6D69}" dt="2024-05-23T15:24:34.263" v="30539" actId="47"/>
        <pc:sldMkLst>
          <pc:docMk/>
          <pc:sldMk cId="1324063130" sldId="1139"/>
        </pc:sldMkLst>
      </pc:sldChg>
      <pc:sldChg chg="modSp new del mod">
        <pc:chgData name="paul meaney" userId="8f3b41ac-413d-46e0-bc97-8181c95bcdc2" providerId="ADAL" clId="{109C1E68-9250-4DE7-AFA8-C7C69E4D6D69}" dt="2024-05-23T15:33:09.790" v="30558" actId="47"/>
        <pc:sldMkLst>
          <pc:docMk/>
          <pc:sldMk cId="2812219909" sldId="1140"/>
        </pc:sldMkLst>
      </pc:sldChg>
      <pc:sldChg chg="modSp new del mod">
        <pc:chgData name="paul meaney" userId="8f3b41ac-413d-46e0-bc97-8181c95bcdc2" providerId="ADAL" clId="{109C1E68-9250-4DE7-AFA8-C7C69E4D6D69}" dt="2024-05-23T15:33:10.586" v="30560" actId="47"/>
        <pc:sldMkLst>
          <pc:docMk/>
          <pc:sldMk cId="3920714040" sldId="1141"/>
        </pc:sldMkLst>
      </pc:sldChg>
      <pc:sldChg chg="modSp new del mod">
        <pc:chgData name="paul meaney" userId="8f3b41ac-413d-46e0-bc97-8181c95bcdc2" providerId="ADAL" clId="{109C1E68-9250-4DE7-AFA8-C7C69E4D6D69}" dt="2024-05-23T15:33:10.958" v="30562" actId="47"/>
        <pc:sldMkLst>
          <pc:docMk/>
          <pc:sldMk cId="2589350744" sldId="1142"/>
        </pc:sldMkLst>
      </pc:sldChg>
      <pc:sldChg chg="modSp new del mod">
        <pc:chgData name="paul meaney" userId="8f3b41ac-413d-46e0-bc97-8181c95bcdc2" providerId="ADAL" clId="{109C1E68-9250-4DE7-AFA8-C7C69E4D6D69}" dt="2024-05-23T15:33:12.392" v="30564" actId="47"/>
        <pc:sldMkLst>
          <pc:docMk/>
          <pc:sldMk cId="3781073368" sldId="1143"/>
        </pc:sldMkLst>
      </pc:sldChg>
      <pc:sldChg chg="modSp new del mod">
        <pc:chgData name="paul meaney" userId="8f3b41ac-413d-46e0-bc97-8181c95bcdc2" providerId="ADAL" clId="{109C1E68-9250-4DE7-AFA8-C7C69E4D6D69}" dt="2024-05-23T15:33:14.053" v="30566" actId="47"/>
        <pc:sldMkLst>
          <pc:docMk/>
          <pc:sldMk cId="2757258924" sldId="1144"/>
        </pc:sldMkLst>
      </pc:sldChg>
      <pc:sldChg chg="modSp new del mod">
        <pc:chgData name="paul meaney" userId="8f3b41ac-413d-46e0-bc97-8181c95bcdc2" providerId="ADAL" clId="{109C1E68-9250-4DE7-AFA8-C7C69E4D6D69}" dt="2024-05-23T15:33:15.534" v="30568" actId="47"/>
        <pc:sldMkLst>
          <pc:docMk/>
          <pc:sldMk cId="3306772483" sldId="1145"/>
        </pc:sldMkLst>
      </pc:sldChg>
      <pc:sldChg chg="modSp new del mod">
        <pc:chgData name="paul meaney" userId="8f3b41ac-413d-46e0-bc97-8181c95bcdc2" providerId="ADAL" clId="{109C1E68-9250-4DE7-AFA8-C7C69E4D6D69}" dt="2024-05-23T15:33:17.157" v="30570" actId="47"/>
        <pc:sldMkLst>
          <pc:docMk/>
          <pc:sldMk cId="3266753282" sldId="1146"/>
        </pc:sldMkLst>
      </pc:sldChg>
      <pc:sldChg chg="addSp delSp modSp new mod setBg">
        <pc:chgData name="paul meaney" userId="8f3b41ac-413d-46e0-bc97-8181c95bcdc2" providerId="ADAL" clId="{109C1E68-9250-4DE7-AFA8-C7C69E4D6D69}" dt="2024-05-24T11:22:35.856" v="34869" actId="114"/>
        <pc:sldMkLst>
          <pc:docMk/>
          <pc:sldMk cId="3144565408" sldId="1147"/>
        </pc:sldMkLst>
      </pc:sldChg>
      <pc:sldChg chg="addSp delSp modSp add mod setBg">
        <pc:chgData name="paul meaney" userId="8f3b41ac-413d-46e0-bc97-8181c95bcdc2" providerId="ADAL" clId="{109C1E68-9250-4DE7-AFA8-C7C69E4D6D69}" dt="2024-05-24T09:03:04.009" v="33953" actId="114"/>
        <pc:sldMkLst>
          <pc:docMk/>
          <pc:sldMk cId="4858539" sldId="1148"/>
        </pc:sldMkLst>
      </pc:sldChg>
      <pc:sldChg chg="modSp new del mod">
        <pc:chgData name="paul meaney" userId="8f3b41ac-413d-46e0-bc97-8181c95bcdc2" providerId="ADAL" clId="{109C1E68-9250-4DE7-AFA8-C7C69E4D6D69}" dt="2024-05-24T08:25:15.796" v="31867" actId="47"/>
        <pc:sldMkLst>
          <pc:docMk/>
          <pc:sldMk cId="283226563" sldId="1149"/>
        </pc:sldMkLst>
      </pc:sldChg>
      <pc:sldChg chg="modSp new del mod">
        <pc:chgData name="paul meaney" userId="8f3b41ac-413d-46e0-bc97-8181c95bcdc2" providerId="ADAL" clId="{109C1E68-9250-4DE7-AFA8-C7C69E4D6D69}" dt="2024-05-20T11:30:29.608" v="2522" actId="47"/>
        <pc:sldMkLst>
          <pc:docMk/>
          <pc:sldMk cId="455322799" sldId="1150"/>
        </pc:sldMkLst>
      </pc:sldChg>
      <pc:sldChg chg="addSp modSp add mod">
        <pc:chgData name="paul meaney" userId="8f3b41ac-413d-46e0-bc97-8181c95bcdc2" providerId="ADAL" clId="{109C1E68-9250-4DE7-AFA8-C7C69E4D6D69}" dt="2024-05-20T13:26:07.986" v="5540" actId="1076"/>
        <pc:sldMkLst>
          <pc:docMk/>
          <pc:sldMk cId="2325816612" sldId="1450"/>
        </pc:sldMkLst>
      </pc:sldChg>
      <pc:sldChg chg="addSp delSp modSp new mod modClrScheme chgLayout">
        <pc:chgData name="paul meaney" userId="8f3b41ac-413d-46e0-bc97-8181c95bcdc2" providerId="ADAL" clId="{109C1E68-9250-4DE7-AFA8-C7C69E4D6D69}" dt="2024-05-20T13:26:00.604" v="5536" actId="1076"/>
        <pc:sldMkLst>
          <pc:docMk/>
          <pc:sldMk cId="344849540" sldId="1451"/>
        </pc:sldMkLst>
      </pc:sldChg>
      <pc:sldChg chg="addSp delSp modSp new mod setBg">
        <pc:chgData name="paul meaney" userId="8f3b41ac-413d-46e0-bc97-8181c95bcdc2" providerId="ADAL" clId="{109C1E68-9250-4DE7-AFA8-C7C69E4D6D69}" dt="2024-05-20T11:26:28.665" v="2044" actId="114"/>
        <pc:sldMkLst>
          <pc:docMk/>
          <pc:sldMk cId="2134016394" sldId="1452"/>
        </pc:sldMkLst>
      </pc:sldChg>
      <pc:sldChg chg="modSp new del mod">
        <pc:chgData name="paul meaney" userId="8f3b41ac-413d-46e0-bc97-8181c95bcdc2" providerId="ADAL" clId="{109C1E68-9250-4DE7-AFA8-C7C69E4D6D69}" dt="2024-05-24T08:28:45.049" v="31966" actId="47"/>
        <pc:sldMkLst>
          <pc:docMk/>
          <pc:sldMk cId="3276294850" sldId="1453"/>
        </pc:sldMkLst>
      </pc:sldChg>
      <pc:sldChg chg="addSp delSp modSp add mod setBg">
        <pc:chgData name="paul meaney" userId="8f3b41ac-413d-46e0-bc97-8181c95bcdc2" providerId="ADAL" clId="{109C1E68-9250-4DE7-AFA8-C7C69E4D6D69}" dt="2024-05-24T08:29:01.936" v="31968" actId="114"/>
        <pc:sldMkLst>
          <pc:docMk/>
          <pc:sldMk cId="422376154" sldId="1454"/>
        </pc:sldMkLst>
      </pc:sldChg>
      <pc:sldChg chg="addSp delSp modSp new mod">
        <pc:chgData name="paul meaney" userId="8f3b41ac-413d-46e0-bc97-8181c95bcdc2" providerId="ADAL" clId="{109C1E68-9250-4DE7-AFA8-C7C69E4D6D69}" dt="2024-05-20T13:25:55.169" v="5534" actId="1076"/>
        <pc:sldMkLst>
          <pc:docMk/>
          <pc:sldMk cId="2820882735" sldId="1455"/>
        </pc:sldMkLst>
      </pc:sldChg>
      <pc:sldChg chg="addSp delSp modSp new mod setBg">
        <pc:chgData name="paul meaney" userId="8f3b41ac-413d-46e0-bc97-8181c95bcdc2" providerId="ADAL" clId="{109C1E68-9250-4DE7-AFA8-C7C69E4D6D69}" dt="2024-05-24T08:26:52.075" v="31935" actId="20577"/>
        <pc:sldMkLst>
          <pc:docMk/>
          <pc:sldMk cId="883556346" sldId="1456"/>
        </pc:sldMkLst>
      </pc:sldChg>
      <pc:sldChg chg="addSp delSp modSp new mod">
        <pc:chgData name="paul meaney" userId="8f3b41ac-413d-46e0-bc97-8181c95bcdc2" providerId="ADAL" clId="{109C1E68-9250-4DE7-AFA8-C7C69E4D6D69}" dt="2024-05-20T16:51:40.785" v="9453" actId="1076"/>
        <pc:sldMkLst>
          <pc:docMk/>
          <pc:sldMk cId="3612294779" sldId="1457"/>
        </pc:sldMkLst>
      </pc:sldChg>
      <pc:sldChg chg="addSp delSp modSp new mod setBg">
        <pc:chgData name="paul meaney" userId="8f3b41ac-413d-46e0-bc97-8181c95bcdc2" providerId="ADAL" clId="{109C1E68-9250-4DE7-AFA8-C7C69E4D6D69}" dt="2024-05-24T08:29:56.588" v="31984" actId="114"/>
        <pc:sldMkLst>
          <pc:docMk/>
          <pc:sldMk cId="4276542084" sldId="1458"/>
        </pc:sldMkLst>
      </pc:sldChg>
      <pc:sldChg chg="addSp delSp modSp add mod setBg">
        <pc:chgData name="paul meaney" userId="8f3b41ac-413d-46e0-bc97-8181c95bcdc2" providerId="ADAL" clId="{109C1E68-9250-4DE7-AFA8-C7C69E4D6D69}" dt="2024-05-24T08:35:16.230" v="32170" actId="114"/>
        <pc:sldMkLst>
          <pc:docMk/>
          <pc:sldMk cId="1564979442" sldId="1459"/>
        </pc:sldMkLst>
      </pc:sldChg>
      <pc:sldChg chg="addSp delSp modSp add mod setBg">
        <pc:chgData name="paul meaney" userId="8f3b41ac-413d-46e0-bc97-8181c95bcdc2" providerId="ADAL" clId="{109C1E68-9250-4DE7-AFA8-C7C69E4D6D69}" dt="2024-05-24T08:39:54.656" v="32383" actId="20577"/>
        <pc:sldMkLst>
          <pc:docMk/>
          <pc:sldMk cId="1608512903" sldId="1460"/>
        </pc:sldMkLst>
      </pc:sldChg>
      <pc:sldChg chg="addSp delSp modSp add mod setBg">
        <pc:chgData name="paul meaney" userId="8f3b41ac-413d-46e0-bc97-8181c95bcdc2" providerId="ADAL" clId="{109C1E68-9250-4DE7-AFA8-C7C69E4D6D69}" dt="2024-05-21T14:32:17.301" v="15489" actId="26606"/>
        <pc:sldMkLst>
          <pc:docMk/>
          <pc:sldMk cId="2639038245" sldId="1461"/>
        </pc:sldMkLst>
      </pc:sldChg>
      <pc:sldChg chg="addSp modSp add mod">
        <pc:chgData name="paul meaney" userId="8f3b41ac-413d-46e0-bc97-8181c95bcdc2" providerId="ADAL" clId="{109C1E68-9250-4DE7-AFA8-C7C69E4D6D69}" dt="2024-05-20T16:44:31.462" v="9103" actId="255"/>
        <pc:sldMkLst>
          <pc:docMk/>
          <pc:sldMk cId="1658045256" sldId="1462"/>
        </pc:sldMkLst>
      </pc:sldChg>
      <pc:sldChg chg="addSp modSp add mod">
        <pc:chgData name="paul meaney" userId="8f3b41ac-413d-46e0-bc97-8181c95bcdc2" providerId="ADAL" clId="{109C1E68-9250-4DE7-AFA8-C7C69E4D6D69}" dt="2024-05-20T14:04:45.945" v="8423" actId="20577"/>
        <pc:sldMkLst>
          <pc:docMk/>
          <pc:sldMk cId="3645282502" sldId="1463"/>
        </pc:sldMkLst>
      </pc:sldChg>
      <pc:sldChg chg="addSp delSp modSp new mod">
        <pc:chgData name="paul meaney" userId="8f3b41ac-413d-46e0-bc97-8181c95bcdc2" providerId="ADAL" clId="{109C1E68-9250-4DE7-AFA8-C7C69E4D6D69}" dt="2024-05-23T08:07:18.896" v="19231" actId="1076"/>
        <pc:sldMkLst>
          <pc:docMk/>
          <pc:sldMk cId="3773678901" sldId="1464"/>
        </pc:sldMkLst>
      </pc:sldChg>
      <pc:sldChg chg="addSp delSp modSp new mod setBg">
        <pc:chgData name="paul meaney" userId="8f3b41ac-413d-46e0-bc97-8181c95bcdc2" providerId="ADAL" clId="{109C1E68-9250-4DE7-AFA8-C7C69E4D6D69}" dt="2024-05-24T08:30:18.418" v="31993" actId="20577"/>
        <pc:sldMkLst>
          <pc:docMk/>
          <pc:sldMk cId="412552360" sldId="1465"/>
        </pc:sldMkLst>
      </pc:sldChg>
      <pc:sldChg chg="addSp delSp modSp new mod setBg">
        <pc:chgData name="paul meaney" userId="8f3b41ac-413d-46e0-bc97-8181c95bcdc2" providerId="ADAL" clId="{109C1E68-9250-4DE7-AFA8-C7C69E4D6D69}" dt="2024-05-24T08:30:47.461" v="32007" actId="114"/>
        <pc:sldMkLst>
          <pc:docMk/>
          <pc:sldMk cId="137526324" sldId="1466"/>
        </pc:sldMkLst>
      </pc:sldChg>
      <pc:sldChg chg="addSp delSp modSp add mod setBg">
        <pc:chgData name="paul meaney" userId="8f3b41ac-413d-46e0-bc97-8181c95bcdc2" providerId="ADAL" clId="{109C1E68-9250-4DE7-AFA8-C7C69E4D6D69}" dt="2024-05-24T08:34:48.535" v="32166" actId="114"/>
        <pc:sldMkLst>
          <pc:docMk/>
          <pc:sldMk cId="2523979590" sldId="1467"/>
        </pc:sldMkLst>
      </pc:sldChg>
      <pc:sldChg chg="addSp delSp modSp new mod ord modAnim">
        <pc:chgData name="paul meaney" userId="8f3b41ac-413d-46e0-bc97-8181c95bcdc2" providerId="ADAL" clId="{109C1E68-9250-4DE7-AFA8-C7C69E4D6D69}" dt="2024-05-24T08:31:20.359" v="32009" actId="208"/>
        <pc:sldMkLst>
          <pc:docMk/>
          <pc:sldMk cId="3486562699" sldId="1468"/>
        </pc:sldMkLst>
      </pc:sldChg>
      <pc:sldChg chg="addSp delSp modSp new mod ord setBg">
        <pc:chgData name="paul meaney" userId="8f3b41ac-413d-46e0-bc97-8181c95bcdc2" providerId="ADAL" clId="{109C1E68-9250-4DE7-AFA8-C7C69E4D6D69}" dt="2024-05-24T08:31:56.415" v="32031" actId="114"/>
        <pc:sldMkLst>
          <pc:docMk/>
          <pc:sldMk cId="1252972018" sldId="1469"/>
        </pc:sldMkLst>
      </pc:sldChg>
      <pc:sldChg chg="modSp add mod">
        <pc:chgData name="paul meaney" userId="8f3b41ac-413d-46e0-bc97-8181c95bcdc2" providerId="ADAL" clId="{109C1E68-9250-4DE7-AFA8-C7C69E4D6D69}" dt="2024-05-21T08:37:01.518" v="10644" actId="20577"/>
        <pc:sldMkLst>
          <pc:docMk/>
          <pc:sldMk cId="1048257624" sldId="1470"/>
        </pc:sldMkLst>
      </pc:sldChg>
      <pc:sldChg chg="addSp delSp modSp new mod setBg">
        <pc:chgData name="paul meaney" userId="8f3b41ac-413d-46e0-bc97-8181c95bcdc2" providerId="ADAL" clId="{109C1E68-9250-4DE7-AFA8-C7C69E4D6D69}" dt="2024-05-24T08:33:27.115" v="32070" actId="114"/>
        <pc:sldMkLst>
          <pc:docMk/>
          <pc:sldMk cId="2475954827" sldId="1471"/>
        </pc:sldMkLst>
      </pc:sldChg>
      <pc:sldChg chg="addSp delSp modSp new mod">
        <pc:chgData name="paul meaney" userId="8f3b41ac-413d-46e0-bc97-8181c95bcdc2" providerId="ADAL" clId="{109C1E68-9250-4DE7-AFA8-C7C69E4D6D69}" dt="2024-05-20T16:51:23.969" v="9448" actId="114"/>
        <pc:sldMkLst>
          <pc:docMk/>
          <pc:sldMk cId="2417652278" sldId="1472"/>
        </pc:sldMkLst>
      </pc:sldChg>
      <pc:sldChg chg="addSp delSp modSp new mod">
        <pc:chgData name="paul meaney" userId="8f3b41ac-413d-46e0-bc97-8181c95bcdc2" providerId="ADAL" clId="{109C1E68-9250-4DE7-AFA8-C7C69E4D6D69}" dt="2024-05-21T09:10:47.201" v="13133" actId="1076"/>
        <pc:sldMkLst>
          <pc:docMk/>
          <pc:sldMk cId="870298878" sldId="1473"/>
        </pc:sldMkLst>
      </pc:sldChg>
      <pc:sldChg chg="modSp new del mod">
        <pc:chgData name="paul meaney" userId="8f3b41ac-413d-46e0-bc97-8181c95bcdc2" providerId="ADAL" clId="{109C1E68-9250-4DE7-AFA8-C7C69E4D6D69}" dt="2024-05-20T17:30:18.570" v="9868" actId="47"/>
        <pc:sldMkLst>
          <pc:docMk/>
          <pc:sldMk cId="3494515861" sldId="1474"/>
        </pc:sldMkLst>
      </pc:sldChg>
      <pc:sldChg chg="modSp new del mod">
        <pc:chgData name="paul meaney" userId="8f3b41ac-413d-46e0-bc97-8181c95bcdc2" providerId="ADAL" clId="{109C1E68-9250-4DE7-AFA8-C7C69E4D6D69}" dt="2024-05-20T17:33:55.153" v="9965" actId="47"/>
        <pc:sldMkLst>
          <pc:docMk/>
          <pc:sldMk cId="3426896759" sldId="1475"/>
        </pc:sldMkLst>
      </pc:sldChg>
      <pc:sldChg chg="modSp add mod ord">
        <pc:chgData name="paul meaney" userId="8f3b41ac-413d-46e0-bc97-8181c95bcdc2" providerId="ADAL" clId="{109C1E68-9250-4DE7-AFA8-C7C69E4D6D69}" dt="2024-05-21T09:05:01.330" v="13019" actId="20577"/>
        <pc:sldMkLst>
          <pc:docMk/>
          <pc:sldMk cId="1258343695" sldId="1476"/>
        </pc:sldMkLst>
      </pc:sldChg>
      <pc:sldChg chg="modSp add mod">
        <pc:chgData name="paul meaney" userId="8f3b41ac-413d-46e0-bc97-8181c95bcdc2" providerId="ADAL" clId="{109C1E68-9250-4DE7-AFA8-C7C69E4D6D69}" dt="2024-05-30T07:35:32.514" v="36335"/>
        <pc:sldMkLst>
          <pc:docMk/>
          <pc:sldMk cId="3476727136" sldId="1477"/>
        </pc:sldMkLst>
      </pc:sldChg>
      <pc:sldChg chg="modSp add mod">
        <pc:chgData name="paul meaney" userId="8f3b41ac-413d-46e0-bc97-8181c95bcdc2" providerId="ADAL" clId="{109C1E68-9250-4DE7-AFA8-C7C69E4D6D69}" dt="2024-05-24T08:56:12.514" v="33621" actId="20577"/>
        <pc:sldMkLst>
          <pc:docMk/>
          <pc:sldMk cId="3901136337" sldId="1478"/>
        </pc:sldMkLst>
      </pc:sldChg>
      <pc:sldChg chg="modSp add mod">
        <pc:chgData name="paul meaney" userId="8f3b41ac-413d-46e0-bc97-8181c95bcdc2" providerId="ADAL" clId="{109C1E68-9250-4DE7-AFA8-C7C69E4D6D69}" dt="2024-05-21T15:39:13.397" v="19000" actId="20577"/>
        <pc:sldMkLst>
          <pc:docMk/>
          <pc:sldMk cId="3059321837" sldId="1479"/>
        </pc:sldMkLst>
      </pc:sldChg>
      <pc:sldChg chg="modSp add mod">
        <pc:chgData name="paul meaney" userId="8f3b41ac-413d-46e0-bc97-8181c95bcdc2" providerId="ADAL" clId="{109C1E68-9250-4DE7-AFA8-C7C69E4D6D69}" dt="2024-05-23T10:15:47.436" v="23463" actId="20577"/>
        <pc:sldMkLst>
          <pc:docMk/>
          <pc:sldMk cId="2472841940" sldId="1480"/>
        </pc:sldMkLst>
      </pc:sldChg>
      <pc:sldChg chg="add del ord">
        <pc:chgData name="paul meaney" userId="8f3b41ac-413d-46e0-bc97-8181c95bcdc2" providerId="ADAL" clId="{109C1E68-9250-4DE7-AFA8-C7C69E4D6D69}" dt="2024-05-23T15:24:32.025" v="30538" actId="47"/>
        <pc:sldMkLst>
          <pc:docMk/>
          <pc:sldMk cId="1892759142" sldId="1481"/>
        </pc:sldMkLst>
      </pc:sldChg>
      <pc:sldChg chg="add del">
        <pc:chgData name="paul meaney" userId="8f3b41ac-413d-46e0-bc97-8181c95bcdc2" providerId="ADAL" clId="{109C1E68-9250-4DE7-AFA8-C7C69E4D6D69}" dt="2024-05-23T15:24:39.232" v="30540" actId="47"/>
        <pc:sldMkLst>
          <pc:docMk/>
          <pc:sldMk cId="535407025" sldId="1482"/>
        </pc:sldMkLst>
      </pc:sldChg>
      <pc:sldChg chg="add del">
        <pc:chgData name="paul meaney" userId="8f3b41ac-413d-46e0-bc97-8181c95bcdc2" providerId="ADAL" clId="{109C1E68-9250-4DE7-AFA8-C7C69E4D6D69}" dt="2024-05-23T15:33:09.974" v="30559" actId="47"/>
        <pc:sldMkLst>
          <pc:docMk/>
          <pc:sldMk cId="2972040030" sldId="1483"/>
        </pc:sldMkLst>
      </pc:sldChg>
      <pc:sldChg chg="add del">
        <pc:chgData name="paul meaney" userId="8f3b41ac-413d-46e0-bc97-8181c95bcdc2" providerId="ADAL" clId="{109C1E68-9250-4DE7-AFA8-C7C69E4D6D69}" dt="2024-05-23T15:33:10.773" v="30561" actId="47"/>
        <pc:sldMkLst>
          <pc:docMk/>
          <pc:sldMk cId="3329140355" sldId="1484"/>
        </pc:sldMkLst>
      </pc:sldChg>
      <pc:sldChg chg="add del">
        <pc:chgData name="paul meaney" userId="8f3b41ac-413d-46e0-bc97-8181c95bcdc2" providerId="ADAL" clId="{109C1E68-9250-4DE7-AFA8-C7C69E4D6D69}" dt="2024-05-23T15:33:11.543" v="30563" actId="47"/>
        <pc:sldMkLst>
          <pc:docMk/>
          <pc:sldMk cId="4243799969" sldId="1485"/>
        </pc:sldMkLst>
      </pc:sldChg>
      <pc:sldChg chg="add del">
        <pc:chgData name="paul meaney" userId="8f3b41ac-413d-46e0-bc97-8181c95bcdc2" providerId="ADAL" clId="{109C1E68-9250-4DE7-AFA8-C7C69E4D6D69}" dt="2024-05-23T15:33:13.085" v="30565" actId="47"/>
        <pc:sldMkLst>
          <pc:docMk/>
          <pc:sldMk cId="1910921885" sldId="1486"/>
        </pc:sldMkLst>
      </pc:sldChg>
      <pc:sldChg chg="add del">
        <pc:chgData name="paul meaney" userId="8f3b41ac-413d-46e0-bc97-8181c95bcdc2" providerId="ADAL" clId="{109C1E68-9250-4DE7-AFA8-C7C69E4D6D69}" dt="2024-05-23T15:33:14.627" v="30567" actId="47"/>
        <pc:sldMkLst>
          <pc:docMk/>
          <pc:sldMk cId="3677689344" sldId="1487"/>
        </pc:sldMkLst>
      </pc:sldChg>
      <pc:sldChg chg="add del">
        <pc:chgData name="paul meaney" userId="8f3b41ac-413d-46e0-bc97-8181c95bcdc2" providerId="ADAL" clId="{109C1E68-9250-4DE7-AFA8-C7C69E4D6D69}" dt="2024-05-23T15:33:16.276" v="30569" actId="47"/>
        <pc:sldMkLst>
          <pc:docMk/>
          <pc:sldMk cId="2033636194" sldId="1488"/>
        </pc:sldMkLst>
      </pc:sldChg>
      <pc:sldChg chg="add del">
        <pc:chgData name="paul meaney" userId="8f3b41ac-413d-46e0-bc97-8181c95bcdc2" providerId="ADAL" clId="{109C1E68-9250-4DE7-AFA8-C7C69E4D6D69}" dt="2024-05-23T15:33:17.867" v="30571" actId="47"/>
        <pc:sldMkLst>
          <pc:docMk/>
          <pc:sldMk cId="2479384996" sldId="1489"/>
        </pc:sldMkLst>
      </pc:sldChg>
      <pc:sldChg chg="addSp delSp modSp add mod">
        <pc:chgData name="paul meaney" userId="8f3b41ac-413d-46e0-bc97-8181c95bcdc2" providerId="ADAL" clId="{109C1E68-9250-4DE7-AFA8-C7C69E4D6D69}" dt="2024-05-24T08:37:43.878" v="32271" actId="1076"/>
        <pc:sldMkLst>
          <pc:docMk/>
          <pc:sldMk cId="587438596" sldId="1490"/>
        </pc:sldMkLst>
      </pc:sldChg>
      <pc:sldChg chg="addSp delSp modSp add mod">
        <pc:chgData name="paul meaney" userId="8f3b41ac-413d-46e0-bc97-8181c95bcdc2" providerId="ADAL" clId="{109C1E68-9250-4DE7-AFA8-C7C69E4D6D69}" dt="2024-05-21T09:11:51.926" v="13151" actId="1076"/>
        <pc:sldMkLst>
          <pc:docMk/>
          <pc:sldMk cId="781531443" sldId="1491"/>
        </pc:sldMkLst>
      </pc:sldChg>
      <pc:sldChg chg="addSp delSp modSp add mod">
        <pc:chgData name="paul meaney" userId="8f3b41ac-413d-46e0-bc97-8181c95bcdc2" providerId="ADAL" clId="{109C1E68-9250-4DE7-AFA8-C7C69E4D6D69}" dt="2024-05-24T08:39:17.871" v="32360" actId="1076"/>
        <pc:sldMkLst>
          <pc:docMk/>
          <pc:sldMk cId="914049084" sldId="1492"/>
        </pc:sldMkLst>
      </pc:sldChg>
      <pc:sldChg chg="modSp add mod">
        <pc:chgData name="paul meaney" userId="8f3b41ac-413d-46e0-bc97-8181c95bcdc2" providerId="ADAL" clId="{109C1E68-9250-4DE7-AFA8-C7C69E4D6D69}" dt="2024-05-21T08:26:13.867" v="10338"/>
        <pc:sldMkLst>
          <pc:docMk/>
          <pc:sldMk cId="3918203679" sldId="1493"/>
        </pc:sldMkLst>
      </pc:sldChg>
      <pc:sldChg chg="addSp delSp modSp add mod setBg">
        <pc:chgData name="paul meaney" userId="8f3b41ac-413d-46e0-bc97-8181c95bcdc2" providerId="ADAL" clId="{109C1E68-9250-4DE7-AFA8-C7C69E4D6D69}" dt="2024-05-24T08:32:50.371" v="32060" actId="114"/>
        <pc:sldMkLst>
          <pc:docMk/>
          <pc:sldMk cId="2739061581" sldId="1494"/>
        </pc:sldMkLst>
      </pc:sldChg>
      <pc:sldChg chg="addSp delSp modSp new mod setBg">
        <pc:chgData name="paul meaney" userId="8f3b41ac-413d-46e0-bc97-8181c95bcdc2" providerId="ADAL" clId="{109C1E68-9250-4DE7-AFA8-C7C69E4D6D69}" dt="2024-05-24T08:35:54.956" v="32211" actId="114"/>
        <pc:sldMkLst>
          <pc:docMk/>
          <pc:sldMk cId="3956923122" sldId="1495"/>
        </pc:sldMkLst>
      </pc:sldChg>
      <pc:sldChg chg="addSp delSp modSp new mod">
        <pc:chgData name="paul meaney" userId="8f3b41ac-413d-46e0-bc97-8181c95bcdc2" providerId="ADAL" clId="{109C1E68-9250-4DE7-AFA8-C7C69E4D6D69}" dt="2024-05-21T15:00:51.728" v="17104"/>
        <pc:sldMkLst>
          <pc:docMk/>
          <pc:sldMk cId="1534079110" sldId="1496"/>
        </pc:sldMkLst>
      </pc:sldChg>
      <pc:sldChg chg="addSp delSp modSp new mod modAnim">
        <pc:chgData name="paul meaney" userId="8f3b41ac-413d-46e0-bc97-8181c95bcdc2" providerId="ADAL" clId="{109C1E68-9250-4DE7-AFA8-C7C69E4D6D69}" dt="2024-05-24T08:36:43.408" v="32255" actId="27636"/>
        <pc:sldMkLst>
          <pc:docMk/>
          <pc:sldMk cId="3895733981" sldId="1497"/>
        </pc:sldMkLst>
      </pc:sldChg>
      <pc:sldChg chg="addSp delSp modSp new mod setBg">
        <pc:chgData name="paul meaney" userId="8f3b41ac-413d-46e0-bc97-8181c95bcdc2" providerId="ADAL" clId="{109C1E68-9250-4DE7-AFA8-C7C69E4D6D69}" dt="2024-05-24T08:37:23.969" v="32270" actId="20577"/>
        <pc:sldMkLst>
          <pc:docMk/>
          <pc:sldMk cId="2025871396" sldId="1498"/>
        </pc:sldMkLst>
      </pc:sldChg>
      <pc:sldChg chg="addSp delSp modSp new mod setBg">
        <pc:chgData name="paul meaney" userId="8f3b41ac-413d-46e0-bc97-8181c95bcdc2" providerId="ADAL" clId="{109C1E68-9250-4DE7-AFA8-C7C69E4D6D69}" dt="2024-05-24T08:38:51.454" v="32350" actId="114"/>
        <pc:sldMkLst>
          <pc:docMk/>
          <pc:sldMk cId="98571049" sldId="1499"/>
        </pc:sldMkLst>
      </pc:sldChg>
      <pc:sldChg chg="addSp modSp add mod">
        <pc:chgData name="paul meaney" userId="8f3b41ac-413d-46e0-bc97-8181c95bcdc2" providerId="ADAL" clId="{109C1E68-9250-4DE7-AFA8-C7C69E4D6D69}" dt="2024-05-24T08:39:02.554" v="32359" actId="20577"/>
        <pc:sldMkLst>
          <pc:docMk/>
          <pc:sldMk cId="4128133162" sldId="1500"/>
        </pc:sldMkLst>
      </pc:sldChg>
      <pc:sldChg chg="addSp delSp modSp new mod">
        <pc:chgData name="paul meaney" userId="8f3b41ac-413d-46e0-bc97-8181c95bcdc2" providerId="ADAL" clId="{109C1E68-9250-4DE7-AFA8-C7C69E4D6D69}" dt="2024-05-28T11:30:06.001" v="35941" actId="14100"/>
        <pc:sldMkLst>
          <pc:docMk/>
          <pc:sldMk cId="1406903672" sldId="1501"/>
        </pc:sldMkLst>
      </pc:sldChg>
      <pc:sldChg chg="addSp delSp modSp new mod setBg">
        <pc:chgData name="paul meaney" userId="8f3b41ac-413d-46e0-bc97-8181c95bcdc2" providerId="ADAL" clId="{109C1E68-9250-4DE7-AFA8-C7C69E4D6D69}" dt="2024-05-24T08:40:40.264" v="32426" actId="20577"/>
        <pc:sldMkLst>
          <pc:docMk/>
          <pc:sldMk cId="1780712138" sldId="1502"/>
        </pc:sldMkLst>
      </pc:sldChg>
      <pc:sldChg chg="addSp delSp modSp new mod setBg">
        <pc:chgData name="paul meaney" userId="8f3b41ac-413d-46e0-bc97-8181c95bcdc2" providerId="ADAL" clId="{109C1E68-9250-4DE7-AFA8-C7C69E4D6D69}" dt="2024-05-24T08:42:29.636" v="32534" actId="114"/>
        <pc:sldMkLst>
          <pc:docMk/>
          <pc:sldMk cId="126696853" sldId="1503"/>
        </pc:sldMkLst>
      </pc:sldChg>
      <pc:sldChg chg="addSp delSp modSp add mod setBg">
        <pc:chgData name="paul meaney" userId="8f3b41ac-413d-46e0-bc97-8181c95bcdc2" providerId="ADAL" clId="{109C1E68-9250-4DE7-AFA8-C7C69E4D6D69}" dt="2024-05-24T08:42:44.660" v="32540" actId="114"/>
        <pc:sldMkLst>
          <pc:docMk/>
          <pc:sldMk cId="3716649502" sldId="1504"/>
        </pc:sldMkLst>
      </pc:sldChg>
      <pc:sldChg chg="addSp delSp modSp new mod">
        <pc:chgData name="paul meaney" userId="8f3b41ac-413d-46e0-bc97-8181c95bcdc2" providerId="ADAL" clId="{109C1E68-9250-4DE7-AFA8-C7C69E4D6D69}" dt="2024-05-21T15:01:03.007" v="17106"/>
        <pc:sldMkLst>
          <pc:docMk/>
          <pc:sldMk cId="482610747" sldId="1505"/>
        </pc:sldMkLst>
      </pc:sldChg>
      <pc:sldChg chg="addSp delSp modSp new mod setBg">
        <pc:chgData name="paul meaney" userId="8f3b41ac-413d-46e0-bc97-8181c95bcdc2" providerId="ADAL" clId="{109C1E68-9250-4DE7-AFA8-C7C69E4D6D69}" dt="2024-05-24T08:55:50.618" v="33592" actId="114"/>
        <pc:sldMkLst>
          <pc:docMk/>
          <pc:sldMk cId="667314532" sldId="1506"/>
        </pc:sldMkLst>
      </pc:sldChg>
      <pc:sldChg chg="addSp delSp modSp new mod delAnim modAnim">
        <pc:chgData name="paul meaney" userId="8f3b41ac-413d-46e0-bc97-8181c95bcdc2" providerId="ADAL" clId="{109C1E68-9250-4DE7-AFA8-C7C69E4D6D69}" dt="2024-05-24T08:58:30.029" v="33752" actId="20577"/>
        <pc:sldMkLst>
          <pc:docMk/>
          <pc:sldMk cId="3157077004" sldId="1507"/>
        </pc:sldMkLst>
      </pc:sldChg>
      <pc:sldChg chg="addSp delSp modSp new mod setBg">
        <pc:chgData name="paul meaney" userId="8f3b41ac-413d-46e0-bc97-8181c95bcdc2" providerId="ADAL" clId="{109C1E68-9250-4DE7-AFA8-C7C69E4D6D69}" dt="2024-05-24T09:00:52.174" v="33870" actId="114"/>
        <pc:sldMkLst>
          <pc:docMk/>
          <pc:sldMk cId="142695051" sldId="1508"/>
        </pc:sldMkLst>
      </pc:sldChg>
      <pc:sldChg chg="addSp delSp modSp add mod delAnim modAnim">
        <pc:chgData name="paul meaney" userId="8f3b41ac-413d-46e0-bc97-8181c95bcdc2" providerId="ADAL" clId="{109C1E68-9250-4DE7-AFA8-C7C69E4D6D69}" dt="2024-05-24T09:01:53.278" v="33937" actId="20577"/>
        <pc:sldMkLst>
          <pc:docMk/>
          <pc:sldMk cId="1695614304" sldId="1509"/>
        </pc:sldMkLst>
      </pc:sldChg>
      <pc:sldChg chg="addSp delSp modSp new mod ord">
        <pc:chgData name="paul meaney" userId="8f3b41ac-413d-46e0-bc97-8181c95bcdc2" providerId="ADAL" clId="{109C1E68-9250-4DE7-AFA8-C7C69E4D6D69}" dt="2024-05-24T11:33:13.003" v="35790" actId="20577"/>
        <pc:sldMkLst>
          <pc:docMk/>
          <pc:sldMk cId="1040720821" sldId="1510"/>
        </pc:sldMkLst>
      </pc:sldChg>
      <pc:sldChg chg="modSp add mod">
        <pc:chgData name="paul meaney" userId="8f3b41ac-413d-46e0-bc97-8181c95bcdc2" providerId="ADAL" clId="{109C1E68-9250-4DE7-AFA8-C7C69E4D6D69}" dt="2024-05-24T15:31:54.174" v="35907" actId="20577"/>
        <pc:sldMkLst>
          <pc:docMk/>
          <pc:sldMk cId="120402082" sldId="1511"/>
        </pc:sldMkLst>
      </pc:sldChg>
      <pc:sldChg chg="modSp add mod">
        <pc:chgData name="paul meaney" userId="8f3b41ac-413d-46e0-bc97-8181c95bcdc2" providerId="ADAL" clId="{109C1E68-9250-4DE7-AFA8-C7C69E4D6D69}" dt="2024-05-24T11:25:30.863" v="35281" actId="114"/>
        <pc:sldMkLst>
          <pc:docMk/>
          <pc:sldMk cId="2495743758" sldId="1512"/>
        </pc:sldMkLst>
      </pc:sldChg>
      <pc:sldChg chg="add del">
        <pc:chgData name="paul meaney" userId="8f3b41ac-413d-46e0-bc97-8181c95bcdc2" providerId="ADAL" clId="{109C1E68-9250-4DE7-AFA8-C7C69E4D6D69}" dt="2024-05-23T15:33:09.612" v="30557" actId="47"/>
        <pc:sldMkLst>
          <pc:docMk/>
          <pc:sldMk cId="484746627" sldId="1513"/>
        </pc:sldMkLst>
      </pc:sldChg>
      <pc:sldChg chg="addSp delSp modSp new mod setBg">
        <pc:chgData name="paul meaney" userId="8f3b41ac-413d-46e0-bc97-8181c95bcdc2" providerId="ADAL" clId="{109C1E68-9250-4DE7-AFA8-C7C69E4D6D69}" dt="2024-05-24T09:02:40.686" v="33948" actId="114"/>
        <pc:sldMkLst>
          <pc:docMk/>
          <pc:sldMk cId="274283110" sldId="1514"/>
        </pc:sldMkLst>
      </pc:sldChg>
      <pc:sldChg chg="addSp delSp modSp new mod setBg">
        <pc:chgData name="paul meaney" userId="8f3b41ac-413d-46e0-bc97-8181c95bcdc2" providerId="ADAL" clId="{109C1E68-9250-4DE7-AFA8-C7C69E4D6D69}" dt="2024-05-24T08:26:08.479" v="31888" actId="114"/>
        <pc:sldMkLst>
          <pc:docMk/>
          <pc:sldMk cId="3646451916" sldId="1515"/>
        </pc:sldMkLst>
      </pc:sldChg>
      <pc:sldChg chg="addSp delSp modSp new mod setBg">
        <pc:chgData name="paul meaney" userId="8f3b41ac-413d-46e0-bc97-8181c95bcdc2" providerId="ADAL" clId="{109C1E68-9250-4DE7-AFA8-C7C69E4D6D69}" dt="2024-05-24T09:04:05.838" v="34003" actId="114"/>
        <pc:sldMkLst>
          <pc:docMk/>
          <pc:sldMk cId="2836686123" sldId="1516"/>
        </pc:sldMkLst>
      </pc:sldChg>
      <pc:sldChg chg="addSp delSp modSp new mod modAnim">
        <pc:chgData name="paul meaney" userId="8f3b41ac-413d-46e0-bc97-8181c95bcdc2" providerId="ADAL" clId="{109C1E68-9250-4DE7-AFA8-C7C69E4D6D69}" dt="2024-05-23T09:55:00.905" v="21972" actId="313"/>
        <pc:sldMkLst>
          <pc:docMk/>
          <pc:sldMk cId="2560471811" sldId="1517"/>
        </pc:sldMkLst>
      </pc:sldChg>
      <pc:sldChg chg="addSp delSp modSp new mod">
        <pc:chgData name="paul meaney" userId="8f3b41ac-413d-46e0-bc97-8181c95bcdc2" providerId="ADAL" clId="{109C1E68-9250-4DE7-AFA8-C7C69E4D6D69}" dt="2024-05-23T10:10:15.124" v="23084" actId="20577"/>
        <pc:sldMkLst>
          <pc:docMk/>
          <pc:sldMk cId="1447013420" sldId="1518"/>
        </pc:sldMkLst>
      </pc:sldChg>
      <pc:sldChg chg="addSp delSp modSp add mod modAnim">
        <pc:chgData name="paul meaney" userId="8f3b41ac-413d-46e0-bc97-8181c95bcdc2" providerId="ADAL" clId="{109C1E68-9250-4DE7-AFA8-C7C69E4D6D69}" dt="2024-05-24T09:04:18.037" v="34014" actId="20577"/>
        <pc:sldMkLst>
          <pc:docMk/>
          <pc:sldMk cId="3345456993" sldId="1519"/>
        </pc:sldMkLst>
      </pc:sldChg>
      <pc:sldChg chg="addSp modSp add mod modAnim">
        <pc:chgData name="paul meaney" userId="8f3b41ac-413d-46e0-bc97-8181c95bcdc2" providerId="ADAL" clId="{109C1E68-9250-4DE7-AFA8-C7C69E4D6D69}" dt="2024-05-24T09:04:23.605" v="34025" actId="20577"/>
        <pc:sldMkLst>
          <pc:docMk/>
          <pc:sldMk cId="2995190951" sldId="1520"/>
        </pc:sldMkLst>
      </pc:sldChg>
      <pc:sldChg chg="modSp add del mod">
        <pc:chgData name="paul meaney" userId="8f3b41ac-413d-46e0-bc97-8181c95bcdc2" providerId="ADAL" clId="{109C1E68-9250-4DE7-AFA8-C7C69E4D6D69}" dt="2024-05-23T09:15:56.951" v="21303" actId="47"/>
        <pc:sldMkLst>
          <pc:docMk/>
          <pc:sldMk cId="1152119384" sldId="1521"/>
        </pc:sldMkLst>
      </pc:sldChg>
      <pc:sldChg chg="addSp delSp modSp add mod modAnim">
        <pc:chgData name="paul meaney" userId="8f3b41ac-413d-46e0-bc97-8181c95bcdc2" providerId="ADAL" clId="{109C1E68-9250-4DE7-AFA8-C7C69E4D6D69}" dt="2024-05-24T09:06:40.935" v="34055" actId="14100"/>
        <pc:sldMkLst>
          <pc:docMk/>
          <pc:sldMk cId="2766439405" sldId="1521"/>
        </pc:sldMkLst>
      </pc:sldChg>
      <pc:sldChg chg="addSp delSp modSp new mod">
        <pc:chgData name="paul meaney" userId="8f3b41ac-413d-46e0-bc97-8181c95bcdc2" providerId="ADAL" clId="{109C1E68-9250-4DE7-AFA8-C7C69E4D6D69}" dt="2024-05-24T09:04:34.589" v="34029" actId="114"/>
        <pc:sldMkLst>
          <pc:docMk/>
          <pc:sldMk cId="3354041111" sldId="1522"/>
        </pc:sldMkLst>
      </pc:sldChg>
      <pc:sldChg chg="modSp add del mod">
        <pc:chgData name="paul meaney" userId="8f3b41ac-413d-46e0-bc97-8181c95bcdc2" providerId="ADAL" clId="{109C1E68-9250-4DE7-AFA8-C7C69E4D6D69}" dt="2024-05-24T15:32:14.549" v="35911" actId="47"/>
        <pc:sldMkLst>
          <pc:docMk/>
          <pc:sldMk cId="3799338747" sldId="1523"/>
        </pc:sldMkLst>
      </pc:sldChg>
      <pc:sldChg chg="modSp new del mod">
        <pc:chgData name="paul meaney" userId="8f3b41ac-413d-46e0-bc97-8181c95bcdc2" providerId="ADAL" clId="{109C1E68-9250-4DE7-AFA8-C7C69E4D6D69}" dt="2024-05-23T10:54:06.350" v="24890" actId="47"/>
        <pc:sldMkLst>
          <pc:docMk/>
          <pc:sldMk cId="1905109147" sldId="1524"/>
        </pc:sldMkLst>
      </pc:sldChg>
      <pc:sldChg chg="modSp add mod ord">
        <pc:chgData name="paul meaney" userId="8f3b41ac-413d-46e0-bc97-8181c95bcdc2" providerId="ADAL" clId="{109C1E68-9250-4DE7-AFA8-C7C69E4D6D69}" dt="2024-05-23T16:31:00.790" v="30798" actId="20577"/>
        <pc:sldMkLst>
          <pc:docMk/>
          <pc:sldMk cId="3166573699" sldId="1524"/>
        </pc:sldMkLst>
      </pc:sldChg>
      <pc:sldChg chg="modSp add mod ord">
        <pc:chgData name="paul meaney" userId="8f3b41ac-413d-46e0-bc97-8181c95bcdc2" providerId="ADAL" clId="{109C1E68-9250-4DE7-AFA8-C7C69E4D6D69}" dt="2024-05-23T16:31:22.301" v="30813" actId="20577"/>
        <pc:sldMkLst>
          <pc:docMk/>
          <pc:sldMk cId="2143112521" sldId="1525"/>
        </pc:sldMkLst>
      </pc:sldChg>
      <pc:sldChg chg="modSp add del mod ord">
        <pc:chgData name="paul meaney" userId="8f3b41ac-413d-46e0-bc97-8181c95bcdc2" providerId="ADAL" clId="{109C1E68-9250-4DE7-AFA8-C7C69E4D6D69}" dt="2024-05-23T15:33:07.747" v="30547" actId="47"/>
        <pc:sldMkLst>
          <pc:docMk/>
          <pc:sldMk cId="3060997871" sldId="1525"/>
        </pc:sldMkLst>
      </pc:sldChg>
      <pc:sldChg chg="modSp add mod ord">
        <pc:chgData name="paul meaney" userId="8f3b41ac-413d-46e0-bc97-8181c95bcdc2" providerId="ADAL" clId="{109C1E68-9250-4DE7-AFA8-C7C69E4D6D69}" dt="2024-05-23T16:31:35.166" v="30822" actId="20577"/>
        <pc:sldMkLst>
          <pc:docMk/>
          <pc:sldMk cId="2725440208" sldId="1526"/>
        </pc:sldMkLst>
      </pc:sldChg>
      <pc:sldChg chg="modSp add del mod">
        <pc:chgData name="paul meaney" userId="8f3b41ac-413d-46e0-bc97-8181c95bcdc2" providerId="ADAL" clId="{109C1E68-9250-4DE7-AFA8-C7C69E4D6D69}" dt="2024-05-23T15:33:07.364" v="30545" actId="47"/>
        <pc:sldMkLst>
          <pc:docMk/>
          <pc:sldMk cId="3653032202" sldId="1526"/>
        </pc:sldMkLst>
      </pc:sldChg>
      <pc:sldChg chg="modSp add mod ord">
        <pc:chgData name="paul meaney" userId="8f3b41ac-413d-46e0-bc97-8181c95bcdc2" providerId="ADAL" clId="{109C1E68-9250-4DE7-AFA8-C7C69E4D6D69}" dt="2024-05-23T16:31:48.054" v="30845" actId="20577"/>
        <pc:sldMkLst>
          <pc:docMk/>
          <pc:sldMk cId="2551198214" sldId="1527"/>
        </pc:sldMkLst>
      </pc:sldChg>
      <pc:sldChg chg="modSp add del mod">
        <pc:chgData name="paul meaney" userId="8f3b41ac-413d-46e0-bc97-8181c95bcdc2" providerId="ADAL" clId="{109C1E68-9250-4DE7-AFA8-C7C69E4D6D69}" dt="2024-05-23T15:33:08.110" v="30549" actId="47"/>
        <pc:sldMkLst>
          <pc:docMk/>
          <pc:sldMk cId="2687152425" sldId="1527"/>
        </pc:sldMkLst>
      </pc:sldChg>
      <pc:sldChg chg="modSp add mod ord">
        <pc:chgData name="paul meaney" userId="8f3b41ac-413d-46e0-bc97-8181c95bcdc2" providerId="ADAL" clId="{109C1E68-9250-4DE7-AFA8-C7C69E4D6D69}" dt="2024-05-23T16:32:43.445" v="30886" actId="20577"/>
        <pc:sldMkLst>
          <pc:docMk/>
          <pc:sldMk cId="1029488429" sldId="1528"/>
        </pc:sldMkLst>
      </pc:sldChg>
      <pc:sldChg chg="modSp add del mod">
        <pc:chgData name="paul meaney" userId="8f3b41ac-413d-46e0-bc97-8181c95bcdc2" providerId="ADAL" clId="{109C1E68-9250-4DE7-AFA8-C7C69E4D6D69}" dt="2024-05-23T15:33:08.655" v="30552" actId="47"/>
        <pc:sldMkLst>
          <pc:docMk/>
          <pc:sldMk cId="3842227768" sldId="1528"/>
        </pc:sldMkLst>
      </pc:sldChg>
      <pc:sldChg chg="modSp add del mod ord">
        <pc:chgData name="paul meaney" userId="8f3b41ac-413d-46e0-bc97-8181c95bcdc2" providerId="ADAL" clId="{109C1E68-9250-4DE7-AFA8-C7C69E4D6D69}" dt="2024-05-23T15:33:08.845" v="30553" actId="47"/>
        <pc:sldMkLst>
          <pc:docMk/>
          <pc:sldMk cId="620701585" sldId="1529"/>
        </pc:sldMkLst>
      </pc:sldChg>
      <pc:sldChg chg="new del">
        <pc:chgData name="paul meaney" userId="8f3b41ac-413d-46e0-bc97-8181c95bcdc2" providerId="ADAL" clId="{109C1E68-9250-4DE7-AFA8-C7C69E4D6D69}" dt="2024-05-23T11:24:31.681" v="26920" actId="47"/>
        <pc:sldMkLst>
          <pc:docMk/>
          <pc:sldMk cId="2472111406" sldId="1529"/>
        </pc:sldMkLst>
      </pc:sldChg>
      <pc:sldChg chg="add">
        <pc:chgData name="paul meaney" userId="8f3b41ac-413d-46e0-bc97-8181c95bcdc2" providerId="ADAL" clId="{109C1E68-9250-4DE7-AFA8-C7C69E4D6D69}" dt="2024-05-23T16:32:29.938" v="30866" actId="2890"/>
        <pc:sldMkLst>
          <pc:docMk/>
          <pc:sldMk cId="3865323551" sldId="1529"/>
        </pc:sldMkLst>
      </pc:sldChg>
      <pc:sldChg chg="modSp add del mod">
        <pc:chgData name="paul meaney" userId="8f3b41ac-413d-46e0-bc97-8181c95bcdc2" providerId="ADAL" clId="{109C1E68-9250-4DE7-AFA8-C7C69E4D6D69}" dt="2024-05-23T15:33:09.221" v="30555" actId="47"/>
        <pc:sldMkLst>
          <pc:docMk/>
          <pc:sldMk cId="351060051" sldId="1530"/>
        </pc:sldMkLst>
      </pc:sldChg>
      <pc:sldChg chg="modSp add mod ord">
        <pc:chgData name="paul meaney" userId="8f3b41ac-413d-46e0-bc97-8181c95bcdc2" providerId="ADAL" clId="{109C1E68-9250-4DE7-AFA8-C7C69E4D6D69}" dt="2024-05-23T16:33:20.570" v="30912" actId="20578"/>
        <pc:sldMkLst>
          <pc:docMk/>
          <pc:sldMk cId="3643924528" sldId="1530"/>
        </pc:sldMkLst>
      </pc:sldChg>
      <pc:sldChg chg="addSp delSp modSp new del mod modClrScheme chgLayout">
        <pc:chgData name="paul meaney" userId="8f3b41ac-413d-46e0-bc97-8181c95bcdc2" providerId="ADAL" clId="{109C1E68-9250-4DE7-AFA8-C7C69E4D6D69}" dt="2024-05-23T15:33:07.181" v="30544" actId="47"/>
        <pc:sldMkLst>
          <pc:docMk/>
          <pc:sldMk cId="1162112632" sldId="1531"/>
        </pc:sldMkLst>
      </pc:sldChg>
      <pc:sldChg chg="modSp add mod">
        <pc:chgData name="paul meaney" userId="8f3b41ac-413d-46e0-bc97-8181c95bcdc2" providerId="ADAL" clId="{109C1E68-9250-4DE7-AFA8-C7C69E4D6D69}" dt="2024-05-23T16:38:25.634" v="31556"/>
        <pc:sldMkLst>
          <pc:docMk/>
          <pc:sldMk cId="3176384236" sldId="1531"/>
        </pc:sldMkLst>
      </pc:sldChg>
      <pc:sldChg chg="addSp delSp modSp new del mod">
        <pc:chgData name="paul meaney" userId="8f3b41ac-413d-46e0-bc97-8181c95bcdc2" providerId="ADAL" clId="{109C1E68-9250-4DE7-AFA8-C7C69E4D6D69}" dt="2024-05-23T15:33:07.557" v="30546" actId="47"/>
        <pc:sldMkLst>
          <pc:docMk/>
          <pc:sldMk cId="500631662" sldId="1532"/>
        </pc:sldMkLst>
      </pc:sldChg>
      <pc:sldChg chg="modSp add mod">
        <pc:chgData name="paul meaney" userId="8f3b41ac-413d-46e0-bc97-8181c95bcdc2" providerId="ADAL" clId="{109C1E68-9250-4DE7-AFA8-C7C69E4D6D69}" dt="2024-05-23T16:40:16.564" v="31827" actId="20577"/>
        <pc:sldMkLst>
          <pc:docMk/>
          <pc:sldMk cId="3938734971" sldId="1532"/>
        </pc:sldMkLst>
      </pc:sldChg>
      <pc:sldChg chg="addSp delSp modSp new del mod">
        <pc:chgData name="paul meaney" userId="8f3b41ac-413d-46e0-bc97-8181c95bcdc2" providerId="ADAL" clId="{109C1E68-9250-4DE7-AFA8-C7C69E4D6D69}" dt="2024-05-23T15:33:07.936" v="30548" actId="47"/>
        <pc:sldMkLst>
          <pc:docMk/>
          <pc:sldMk cId="2770028820" sldId="1533"/>
        </pc:sldMkLst>
      </pc:sldChg>
      <pc:sldChg chg="modSp add mod setBg">
        <pc:chgData name="paul meaney" userId="8f3b41ac-413d-46e0-bc97-8181c95bcdc2" providerId="ADAL" clId="{109C1E68-9250-4DE7-AFA8-C7C69E4D6D69}" dt="2024-05-24T08:28:42.928" v="31965" actId="27957"/>
        <pc:sldMkLst>
          <pc:docMk/>
          <pc:sldMk cId="3578462808" sldId="1533"/>
        </pc:sldMkLst>
      </pc:sldChg>
      <pc:sldChg chg="new del">
        <pc:chgData name="paul meaney" userId="8f3b41ac-413d-46e0-bc97-8181c95bcdc2" providerId="ADAL" clId="{109C1E68-9250-4DE7-AFA8-C7C69E4D6D69}" dt="2024-05-24T08:44:19.690" v="32542" actId="680"/>
        <pc:sldMkLst>
          <pc:docMk/>
          <pc:sldMk cId="329912275" sldId="1534"/>
        </pc:sldMkLst>
      </pc:sldChg>
      <pc:sldChg chg="modSp new del mod">
        <pc:chgData name="paul meaney" userId="8f3b41ac-413d-46e0-bc97-8181c95bcdc2" providerId="ADAL" clId="{109C1E68-9250-4DE7-AFA8-C7C69E4D6D69}" dt="2024-05-24T08:50:54.279" v="33235" actId="47"/>
        <pc:sldMkLst>
          <pc:docMk/>
          <pc:sldMk cId="403876201" sldId="1534"/>
        </pc:sldMkLst>
      </pc:sldChg>
      <pc:sldChg chg="addSp delSp modSp new del mod">
        <pc:chgData name="paul meaney" userId="8f3b41ac-413d-46e0-bc97-8181c95bcdc2" providerId="ADAL" clId="{109C1E68-9250-4DE7-AFA8-C7C69E4D6D69}" dt="2024-05-23T15:33:08.460" v="30551" actId="47"/>
        <pc:sldMkLst>
          <pc:docMk/>
          <pc:sldMk cId="4014515665" sldId="1534"/>
        </pc:sldMkLst>
      </pc:sldChg>
      <pc:sldChg chg="new del">
        <pc:chgData name="paul meaney" userId="8f3b41ac-413d-46e0-bc97-8181c95bcdc2" providerId="ADAL" clId="{109C1E68-9250-4DE7-AFA8-C7C69E4D6D69}" dt="2024-05-23T14:16:29.149" v="28898" actId="47"/>
        <pc:sldMkLst>
          <pc:docMk/>
          <pc:sldMk cId="402143932" sldId="1535"/>
        </pc:sldMkLst>
      </pc:sldChg>
      <pc:sldChg chg="addSp delSp modSp new mod">
        <pc:chgData name="paul meaney" userId="8f3b41ac-413d-46e0-bc97-8181c95bcdc2" providerId="ADAL" clId="{109C1E68-9250-4DE7-AFA8-C7C69E4D6D69}" dt="2024-05-24T08:49:47.172" v="33136" actId="20577"/>
        <pc:sldMkLst>
          <pc:docMk/>
          <pc:sldMk cId="1341602145" sldId="1535"/>
        </pc:sldMkLst>
      </pc:sldChg>
      <pc:sldChg chg="modSp add mod setBg">
        <pc:chgData name="paul meaney" userId="8f3b41ac-413d-46e0-bc97-8181c95bcdc2" providerId="ADAL" clId="{109C1E68-9250-4DE7-AFA8-C7C69E4D6D69}" dt="2024-05-24T08:51:31.518" v="33242" actId="27957"/>
        <pc:sldMkLst>
          <pc:docMk/>
          <pc:sldMk cId="1598989398" sldId="1536"/>
        </pc:sldMkLst>
      </pc:sldChg>
      <pc:sldChg chg="addSp delSp modSp new del mod">
        <pc:chgData name="paul meaney" userId="8f3b41ac-413d-46e0-bc97-8181c95bcdc2" providerId="ADAL" clId="{109C1E68-9250-4DE7-AFA8-C7C69E4D6D69}" dt="2024-05-23T15:33:09.043" v="30554" actId="47"/>
        <pc:sldMkLst>
          <pc:docMk/>
          <pc:sldMk cId="2370260560" sldId="1536"/>
        </pc:sldMkLst>
      </pc:sldChg>
      <pc:sldChg chg="addSp delSp modSp new mod setBg">
        <pc:chgData name="paul meaney" userId="8f3b41ac-413d-46e0-bc97-8181c95bcdc2" providerId="ADAL" clId="{109C1E68-9250-4DE7-AFA8-C7C69E4D6D69}" dt="2024-05-24T09:53:34.629" v="34589" actId="20577"/>
        <pc:sldMkLst>
          <pc:docMk/>
          <pc:sldMk cId="2605515591" sldId="1537"/>
        </pc:sldMkLst>
      </pc:sldChg>
      <pc:sldChg chg="new del">
        <pc:chgData name="paul meaney" userId="8f3b41ac-413d-46e0-bc97-8181c95bcdc2" providerId="ADAL" clId="{109C1E68-9250-4DE7-AFA8-C7C69E4D6D69}" dt="2024-05-23T15:15:01.544" v="29695" actId="47"/>
        <pc:sldMkLst>
          <pc:docMk/>
          <pc:sldMk cId="2696553225" sldId="1537"/>
        </pc:sldMkLst>
      </pc:sldChg>
      <pc:sldChg chg="add del">
        <pc:chgData name="paul meaney" userId="8f3b41ac-413d-46e0-bc97-8181c95bcdc2" providerId="ADAL" clId="{109C1E68-9250-4DE7-AFA8-C7C69E4D6D69}" dt="2024-05-24T10:07:47.732" v="34593"/>
        <pc:sldMkLst>
          <pc:docMk/>
          <pc:sldMk cId="1393620953" sldId="1538"/>
        </pc:sldMkLst>
      </pc:sldChg>
      <pc:sldChg chg="modSp add mod">
        <pc:chgData name="paul meaney" userId="8f3b41ac-413d-46e0-bc97-8181c95bcdc2" providerId="ADAL" clId="{109C1E68-9250-4DE7-AFA8-C7C69E4D6D69}" dt="2024-05-24T10:09:10.738" v="34836" actId="20577"/>
        <pc:sldMkLst>
          <pc:docMk/>
          <pc:sldMk cId="3308626166" sldId="1538"/>
        </pc:sldMkLst>
      </pc:sldChg>
      <pc:sldChg chg="modSp add del mod ord">
        <pc:chgData name="paul meaney" userId="8f3b41ac-413d-46e0-bc97-8181c95bcdc2" providerId="ADAL" clId="{109C1E68-9250-4DE7-AFA8-C7C69E4D6D69}" dt="2024-05-23T15:33:09.402" v="30556" actId="47"/>
        <pc:sldMkLst>
          <pc:docMk/>
          <pc:sldMk cId="3684100229" sldId="1538"/>
        </pc:sldMkLst>
      </pc:sldChg>
      <pc:sldChg chg="add del setBg">
        <pc:chgData name="paul meaney" userId="8f3b41ac-413d-46e0-bc97-8181c95bcdc2" providerId="ADAL" clId="{109C1E68-9250-4DE7-AFA8-C7C69E4D6D69}" dt="2024-05-24T10:07:43.148" v="34591"/>
        <pc:sldMkLst>
          <pc:docMk/>
          <pc:sldMk cId="4118680943" sldId="1538"/>
        </pc:sldMkLst>
      </pc:sldChg>
      <pc:sldChg chg="addSp delSp modSp new del mod modAnim">
        <pc:chgData name="paul meaney" userId="8f3b41ac-413d-46e0-bc97-8181c95bcdc2" providerId="ADAL" clId="{109C1E68-9250-4DE7-AFA8-C7C69E4D6D69}" dt="2024-05-23T15:33:08.274" v="30550" actId="47"/>
        <pc:sldMkLst>
          <pc:docMk/>
          <pc:sldMk cId="242650092" sldId="1539"/>
        </pc:sldMkLst>
      </pc:sldChg>
      <pc:sldChg chg="addSp delSp modSp new del mod">
        <pc:chgData name="paul meaney" userId="8f3b41ac-413d-46e0-bc97-8181c95bcdc2" providerId="ADAL" clId="{109C1E68-9250-4DE7-AFA8-C7C69E4D6D69}" dt="2024-05-24T16:10:46.758" v="35930" actId="47"/>
        <pc:sldMkLst>
          <pc:docMk/>
          <pc:sldMk cId="3043190148" sldId="1539"/>
        </pc:sldMkLst>
      </pc:sldChg>
      <pc:sldChg chg="modSp add mod">
        <pc:chgData name="paul meaney" userId="8f3b41ac-413d-46e0-bc97-8181c95bcdc2" providerId="ADAL" clId="{109C1E68-9250-4DE7-AFA8-C7C69E4D6D69}" dt="2024-05-24T15:32:12.705" v="35910"/>
        <pc:sldMkLst>
          <pc:docMk/>
          <pc:sldMk cId="1016721135" sldId="1540"/>
        </pc:sldMkLst>
      </pc:sldChg>
      <pc:sldChg chg="modSp add mod setBg">
        <pc:chgData name="paul meaney" userId="8f3b41ac-413d-46e0-bc97-8181c95bcdc2" providerId="ADAL" clId="{109C1E68-9250-4DE7-AFA8-C7C69E4D6D69}" dt="2024-05-24T16:11:12.159" v="35936" actId="27957"/>
        <pc:sldMkLst>
          <pc:docMk/>
          <pc:sldMk cId="2273049033" sldId="1541"/>
        </pc:sldMkLst>
      </pc:sldChg>
      <pc:sldChg chg="addSp delSp modSp new mod setBg">
        <pc:chgData name="paul meaney" userId="8f3b41ac-413d-46e0-bc97-8181c95bcdc2" providerId="ADAL" clId="{109C1E68-9250-4DE7-AFA8-C7C69E4D6D69}" dt="2024-05-30T07:34:40.367" v="36297" actId="20577"/>
        <pc:sldMkLst>
          <pc:docMk/>
          <pc:sldMk cId="2952878747" sldId="1542"/>
        </pc:sldMkLst>
      </pc:sldChg>
      <pc:sldChg chg="modSp add mod">
        <pc:chgData name="paul meaney" userId="8f3b41ac-413d-46e0-bc97-8181c95bcdc2" providerId="ADAL" clId="{109C1E68-9250-4DE7-AFA8-C7C69E4D6D69}" dt="2024-05-30T07:34:58.871" v="36301" actId="1076"/>
        <pc:sldMkLst>
          <pc:docMk/>
          <pc:sldMk cId="2256060057" sldId="1543"/>
        </pc:sldMkLst>
      </pc:sldChg>
      <pc:sldChg chg="modSp add mod ord">
        <pc:chgData name="paul meaney" userId="8f3b41ac-413d-46e0-bc97-8181c95bcdc2" providerId="ADAL" clId="{109C1E68-9250-4DE7-AFA8-C7C69E4D6D69}" dt="2024-05-31T08:51:15.601" v="38910" actId="20577"/>
        <pc:sldMkLst>
          <pc:docMk/>
          <pc:sldMk cId="2274815112" sldId="1544"/>
        </pc:sldMkLst>
      </pc:sldChg>
      <pc:sldChg chg="addSp delSp modSp new mod setBg">
        <pc:chgData name="paul meaney" userId="8f3b41ac-413d-46e0-bc97-8181c95bcdc2" providerId="ADAL" clId="{109C1E68-9250-4DE7-AFA8-C7C69E4D6D69}" dt="2024-05-31T08:21:08.030" v="36662" actId="114"/>
        <pc:sldMkLst>
          <pc:docMk/>
          <pc:sldMk cId="3478904567" sldId="1545"/>
        </pc:sldMkLst>
      </pc:sldChg>
      <pc:sldChg chg="new del">
        <pc:chgData name="paul meaney" userId="8f3b41ac-413d-46e0-bc97-8181c95bcdc2" providerId="ADAL" clId="{109C1E68-9250-4DE7-AFA8-C7C69E4D6D69}" dt="2024-05-31T08:21:35.623" v="36664" actId="47"/>
        <pc:sldMkLst>
          <pc:docMk/>
          <pc:sldMk cId="77315751" sldId="1546"/>
        </pc:sldMkLst>
      </pc:sldChg>
      <pc:sldChg chg="add del">
        <pc:chgData name="paul meaney" userId="8f3b41ac-413d-46e0-bc97-8181c95bcdc2" providerId="ADAL" clId="{109C1E68-9250-4DE7-AFA8-C7C69E4D6D69}" dt="2024-05-31T08:23:57.277" v="36666" actId="2696"/>
        <pc:sldMkLst>
          <pc:docMk/>
          <pc:sldMk cId="53240806" sldId="1655"/>
        </pc:sldMkLst>
      </pc:sldChg>
      <pc:sldChg chg="add setBg">
        <pc:chgData name="paul meaney" userId="8f3b41ac-413d-46e0-bc97-8181c95bcdc2" providerId="ADAL" clId="{109C1E68-9250-4DE7-AFA8-C7C69E4D6D69}" dt="2024-05-31T08:21:37.678" v="36665"/>
        <pc:sldMkLst>
          <pc:docMk/>
          <pc:sldMk cId="2134238899" sldId="1656"/>
        </pc:sldMkLst>
      </pc:sldChg>
      <pc:sldChg chg="add">
        <pc:chgData name="paul meaney" userId="8f3b41ac-413d-46e0-bc97-8181c95bcdc2" providerId="ADAL" clId="{109C1E68-9250-4DE7-AFA8-C7C69E4D6D69}" dt="2024-05-31T08:21:37.678" v="36665"/>
        <pc:sldMkLst>
          <pc:docMk/>
          <pc:sldMk cId="2306330646" sldId="1657"/>
        </pc:sldMkLst>
      </pc:sldChg>
      <pc:sldChg chg="addSp delSp modSp new mod setBg">
        <pc:chgData name="paul meaney" userId="8f3b41ac-413d-46e0-bc97-8181c95bcdc2" providerId="ADAL" clId="{109C1E68-9250-4DE7-AFA8-C7C69E4D6D69}" dt="2024-05-31T08:27:48.972" v="37157" actId="114"/>
        <pc:sldMkLst>
          <pc:docMk/>
          <pc:sldMk cId="2514706418" sldId="1658"/>
        </pc:sldMkLst>
      </pc:sldChg>
      <pc:sldChg chg="add del">
        <pc:chgData name="paul meaney" userId="8f3b41ac-413d-46e0-bc97-8181c95bcdc2" providerId="ADAL" clId="{109C1E68-9250-4DE7-AFA8-C7C69E4D6D69}" dt="2024-05-31T08:23:57.277" v="36666" actId="2696"/>
        <pc:sldMkLst>
          <pc:docMk/>
          <pc:sldMk cId="3457071768" sldId="1658"/>
        </pc:sldMkLst>
      </pc:sldChg>
      <pc:sldChg chg="addSp delSp modSp add mod">
        <pc:chgData name="paul meaney" userId="8f3b41ac-413d-46e0-bc97-8181c95bcdc2" providerId="ADAL" clId="{109C1E68-9250-4DE7-AFA8-C7C69E4D6D69}" dt="2024-05-31T08:39:32.853" v="38001" actId="20577"/>
        <pc:sldMkLst>
          <pc:docMk/>
          <pc:sldMk cId="1040863258" sldId="1659"/>
        </pc:sldMkLst>
      </pc:sldChg>
      <pc:sldChg chg="addSp delSp modSp new mod setBg">
        <pc:chgData name="paul meaney" userId="8f3b41ac-413d-46e0-bc97-8181c95bcdc2" providerId="ADAL" clId="{109C1E68-9250-4DE7-AFA8-C7C69E4D6D69}" dt="2024-05-31T08:35:03.171" v="37838" actId="114"/>
        <pc:sldMkLst>
          <pc:docMk/>
          <pc:sldMk cId="1287933024" sldId="1660"/>
        </pc:sldMkLst>
      </pc:sldChg>
      <pc:sldChg chg="addSp delSp modSp add mod setBg">
        <pc:chgData name="paul meaney" userId="8f3b41ac-413d-46e0-bc97-8181c95bcdc2" providerId="ADAL" clId="{109C1E68-9250-4DE7-AFA8-C7C69E4D6D69}" dt="2024-05-31T08:35:58.250" v="37858" actId="114"/>
        <pc:sldMkLst>
          <pc:docMk/>
          <pc:sldMk cId="1506807361" sldId="1661"/>
        </pc:sldMkLst>
      </pc:sldChg>
      <pc:sldChg chg="addSp delSp modSp add mod">
        <pc:chgData name="paul meaney" userId="8f3b41ac-413d-46e0-bc97-8181c95bcdc2" providerId="ADAL" clId="{109C1E68-9250-4DE7-AFA8-C7C69E4D6D69}" dt="2024-05-31T08:39:17.574" v="37996" actId="20577"/>
        <pc:sldMkLst>
          <pc:docMk/>
          <pc:sldMk cId="3852403214" sldId="1662"/>
        </pc:sldMkLst>
      </pc:sldChg>
      <pc:sldChg chg="modSp new del mod">
        <pc:chgData name="paul meaney" userId="8f3b41ac-413d-46e0-bc97-8181c95bcdc2" providerId="ADAL" clId="{109C1E68-9250-4DE7-AFA8-C7C69E4D6D69}" dt="2024-05-31T11:30:20.053" v="40112" actId="47"/>
        <pc:sldMkLst>
          <pc:docMk/>
          <pc:sldMk cId="1532877294" sldId="1663"/>
        </pc:sldMkLst>
      </pc:sldChg>
      <pc:sldChg chg="addSp delSp modSp new mod">
        <pc:chgData name="paul meaney" userId="8f3b41ac-413d-46e0-bc97-8181c95bcdc2" providerId="ADAL" clId="{109C1E68-9250-4DE7-AFA8-C7C69E4D6D69}" dt="2024-05-31T08:46:14.860" v="38574" actId="1582"/>
        <pc:sldMkLst>
          <pc:docMk/>
          <pc:sldMk cId="1777014544" sldId="1664"/>
        </pc:sldMkLst>
      </pc:sldChg>
      <pc:sldChg chg="addSp delSp modSp new mod">
        <pc:chgData name="paul meaney" userId="8f3b41ac-413d-46e0-bc97-8181c95bcdc2" providerId="ADAL" clId="{109C1E68-9250-4DE7-AFA8-C7C69E4D6D69}" dt="2024-05-31T08:49:41.003" v="38829" actId="14100"/>
        <pc:sldMkLst>
          <pc:docMk/>
          <pc:sldMk cId="684388002" sldId="1665"/>
        </pc:sldMkLst>
      </pc:sldChg>
      <pc:sldChg chg="addSp modSp add mod">
        <pc:chgData name="paul meaney" userId="8f3b41ac-413d-46e0-bc97-8181c95bcdc2" providerId="ADAL" clId="{109C1E68-9250-4DE7-AFA8-C7C69E4D6D69}" dt="2024-05-31T08:50:15.234" v="38904" actId="20577"/>
        <pc:sldMkLst>
          <pc:docMk/>
          <pc:sldMk cId="2011993903" sldId="1666"/>
        </pc:sldMkLst>
      </pc:sldChg>
      <pc:sldChg chg="modSp new del mod">
        <pc:chgData name="paul meaney" userId="8f3b41ac-413d-46e0-bc97-8181c95bcdc2" providerId="ADAL" clId="{109C1E68-9250-4DE7-AFA8-C7C69E4D6D69}" dt="2024-05-31T11:31:55.183" v="40147" actId="47"/>
        <pc:sldMkLst>
          <pc:docMk/>
          <pc:sldMk cId="630091935" sldId="1667"/>
        </pc:sldMkLst>
      </pc:sldChg>
      <pc:sldChg chg="addSp delSp modSp add mod">
        <pc:chgData name="paul meaney" userId="8f3b41ac-413d-46e0-bc97-8181c95bcdc2" providerId="ADAL" clId="{109C1E68-9250-4DE7-AFA8-C7C69E4D6D69}" dt="2024-05-31T10:39:33.706" v="39745" actId="1076"/>
        <pc:sldMkLst>
          <pc:docMk/>
          <pc:sldMk cId="2903039538" sldId="1668"/>
        </pc:sldMkLst>
      </pc:sldChg>
      <pc:sldChg chg="addSp delSp modSp add mod">
        <pc:chgData name="paul meaney" userId="8f3b41ac-413d-46e0-bc97-8181c95bcdc2" providerId="ADAL" clId="{109C1E68-9250-4DE7-AFA8-C7C69E4D6D69}" dt="2024-05-31T11:27:21.863" v="40015" actId="14100"/>
        <pc:sldMkLst>
          <pc:docMk/>
          <pc:sldMk cId="1759889741" sldId="1669"/>
        </pc:sldMkLst>
      </pc:sldChg>
      <pc:sldChg chg="addSp delSp modSp add mod">
        <pc:chgData name="paul meaney" userId="8f3b41ac-413d-46e0-bc97-8181c95bcdc2" providerId="ADAL" clId="{109C1E68-9250-4DE7-AFA8-C7C69E4D6D69}" dt="2024-05-31T11:28:53.839" v="40096" actId="1076"/>
        <pc:sldMkLst>
          <pc:docMk/>
          <pc:sldMk cId="2927025551" sldId="1670"/>
        </pc:sldMkLst>
      </pc:sldChg>
      <pc:sldChg chg="addSp delSp modSp add mod">
        <pc:chgData name="paul meaney" userId="8f3b41ac-413d-46e0-bc97-8181c95bcdc2" providerId="ADAL" clId="{109C1E68-9250-4DE7-AFA8-C7C69E4D6D69}" dt="2024-05-31T11:28:11.121" v="40048" actId="20577"/>
        <pc:sldMkLst>
          <pc:docMk/>
          <pc:sldMk cId="687059783" sldId="1671"/>
        </pc:sldMkLst>
      </pc:sldChg>
      <pc:sldChg chg="modSp add mod ord">
        <pc:chgData name="paul meaney" userId="8f3b41ac-413d-46e0-bc97-8181c95bcdc2" providerId="ADAL" clId="{109C1E68-9250-4DE7-AFA8-C7C69E4D6D69}" dt="2024-05-31T11:25:55.174" v="39877" actId="1582"/>
        <pc:sldMkLst>
          <pc:docMk/>
          <pc:sldMk cId="2125828274" sldId="1672"/>
        </pc:sldMkLst>
      </pc:sldChg>
      <pc:sldChg chg="modSp add mod setBg">
        <pc:chgData name="paul meaney" userId="8f3b41ac-413d-46e0-bc97-8181c95bcdc2" providerId="ADAL" clId="{109C1E68-9250-4DE7-AFA8-C7C69E4D6D69}" dt="2024-05-31T11:30:41.715" v="40128" actId="114"/>
        <pc:sldMkLst>
          <pc:docMk/>
          <pc:sldMk cId="1053802047" sldId="1673"/>
        </pc:sldMkLst>
      </pc:sldChg>
    </pc:docChg>
  </pc:docChgLst>
  <pc:docChgLst>
    <pc:chgData name="paul meaney" userId="8f3b41ac-413d-46e0-bc97-8181c95bcdc2" providerId="ADAL" clId="{983FFC0D-6031-4F49-B28C-FA9A3F36E720}"/>
    <pc:docChg chg="undo custSel addSld delSld modSld sldOrd addSection delSection modSection">
      <pc:chgData name="paul meaney" userId="8f3b41ac-413d-46e0-bc97-8181c95bcdc2" providerId="ADAL" clId="{983FFC0D-6031-4F49-B28C-FA9A3F36E720}" dt="2025-02-19T16:06:29.196" v="33169" actId="114"/>
      <pc:docMkLst>
        <pc:docMk/>
      </pc:docMkLst>
      <pc:sldChg chg="modSp mod">
        <pc:chgData name="paul meaney" userId="8f3b41ac-413d-46e0-bc97-8181c95bcdc2" providerId="ADAL" clId="{983FFC0D-6031-4F49-B28C-FA9A3F36E720}" dt="2025-02-18T17:01:58.930" v="30455" actId="6549"/>
        <pc:sldMkLst>
          <pc:docMk/>
          <pc:sldMk cId="1380044357" sldId="549"/>
        </pc:sldMkLst>
      </pc:sldChg>
      <pc:sldChg chg="modSp mod">
        <pc:chgData name="paul meaney" userId="8f3b41ac-413d-46e0-bc97-8181c95bcdc2" providerId="ADAL" clId="{983FFC0D-6031-4F49-B28C-FA9A3F36E720}" dt="2025-02-17T14:02:56.727" v="8562" actId="1076"/>
        <pc:sldMkLst>
          <pc:docMk/>
          <pc:sldMk cId="2105892499" sldId="621"/>
        </pc:sldMkLst>
      </pc:sldChg>
      <pc:sldChg chg="modSp">
        <pc:chgData name="paul meaney" userId="8f3b41ac-413d-46e0-bc97-8181c95bcdc2" providerId="ADAL" clId="{983FFC0D-6031-4F49-B28C-FA9A3F36E720}" dt="2025-02-18T09:19:54.905" v="21823"/>
        <pc:sldMkLst>
          <pc:docMk/>
          <pc:sldMk cId="3059321837" sldId="1479"/>
        </pc:sldMkLst>
      </pc:sldChg>
      <pc:sldChg chg="addSp delSp modSp mod">
        <pc:chgData name="paul meaney" userId="8f3b41ac-413d-46e0-bc97-8181c95bcdc2" providerId="ADAL" clId="{983FFC0D-6031-4F49-B28C-FA9A3F36E720}" dt="2025-02-17T11:08:08.974" v="2858" actId="1076"/>
        <pc:sldMkLst>
          <pc:docMk/>
          <pc:sldMk cId="1534079110" sldId="1496"/>
        </pc:sldMkLst>
      </pc:sldChg>
      <pc:sldChg chg="addSp delSp modSp mod delAnim">
        <pc:chgData name="paul meaney" userId="8f3b41ac-413d-46e0-bc97-8181c95bcdc2" providerId="ADAL" clId="{983FFC0D-6031-4F49-B28C-FA9A3F36E720}" dt="2025-02-17T11:08:48.041" v="2897" actId="1076"/>
        <pc:sldMkLst>
          <pc:docMk/>
          <pc:sldMk cId="3895733981" sldId="1497"/>
        </pc:sldMkLst>
      </pc:sldChg>
      <pc:sldChg chg="addSp delSp modSp mod">
        <pc:chgData name="paul meaney" userId="8f3b41ac-413d-46e0-bc97-8181c95bcdc2" providerId="ADAL" clId="{983FFC0D-6031-4F49-B28C-FA9A3F36E720}" dt="2025-02-17T11:09:30.959" v="2938" actId="14100"/>
        <pc:sldMkLst>
          <pc:docMk/>
          <pc:sldMk cId="4128133162" sldId="1500"/>
        </pc:sldMkLst>
      </pc:sldChg>
      <pc:sldChg chg="addSp delSp modSp mod">
        <pc:chgData name="paul meaney" userId="8f3b41ac-413d-46e0-bc97-8181c95bcdc2" providerId="ADAL" clId="{983FFC0D-6031-4F49-B28C-FA9A3F36E720}" dt="2025-02-17T11:12:09.592" v="3038" actId="167"/>
        <pc:sldMkLst>
          <pc:docMk/>
          <pc:sldMk cId="482610747" sldId="1505"/>
        </pc:sldMkLst>
      </pc:sldChg>
      <pc:sldChg chg="modSp mod">
        <pc:chgData name="paul meaney" userId="8f3b41ac-413d-46e0-bc97-8181c95bcdc2" providerId="ADAL" clId="{983FFC0D-6031-4F49-B28C-FA9A3F36E720}" dt="2025-02-17T14:03:19.243" v="8564"/>
        <pc:sldMkLst>
          <pc:docMk/>
          <pc:sldMk cId="1040720821" sldId="1510"/>
        </pc:sldMkLst>
      </pc:sldChg>
      <pc:sldChg chg="del">
        <pc:chgData name="paul meaney" userId="8f3b41ac-413d-46e0-bc97-8181c95bcdc2" providerId="ADAL" clId="{983FFC0D-6031-4F49-B28C-FA9A3F36E720}" dt="2025-02-17T10:42:07.409" v="2" actId="47"/>
        <pc:sldMkLst>
          <pc:docMk/>
          <pc:sldMk cId="120402082" sldId="1511"/>
        </pc:sldMkLst>
      </pc:sldChg>
      <pc:sldChg chg="modSp">
        <pc:chgData name="paul meaney" userId="8f3b41ac-413d-46e0-bc97-8181c95bcdc2" providerId="ADAL" clId="{983FFC0D-6031-4F49-B28C-FA9A3F36E720}" dt="2025-02-17T14:00:31.842" v="8124"/>
        <pc:sldMkLst>
          <pc:docMk/>
          <pc:sldMk cId="1447013420" sldId="1518"/>
        </pc:sldMkLst>
      </pc:sldChg>
      <pc:sldChg chg="modSp">
        <pc:chgData name="paul meaney" userId="8f3b41ac-413d-46e0-bc97-8181c95bcdc2" providerId="ADAL" clId="{983FFC0D-6031-4F49-B28C-FA9A3F36E720}" dt="2025-02-17T14:00:23.723" v="8122"/>
        <pc:sldMkLst>
          <pc:docMk/>
          <pc:sldMk cId="3354041111" sldId="1522"/>
        </pc:sldMkLst>
      </pc:sldChg>
      <pc:sldChg chg="addSp delSp modSp mod">
        <pc:chgData name="paul meaney" userId="8f3b41ac-413d-46e0-bc97-8181c95bcdc2" providerId="ADAL" clId="{983FFC0D-6031-4F49-B28C-FA9A3F36E720}" dt="2025-02-17T11:10:51.078" v="3018" actId="14100"/>
        <pc:sldMkLst>
          <pc:docMk/>
          <pc:sldMk cId="1341602145" sldId="1535"/>
        </pc:sldMkLst>
      </pc:sldChg>
      <pc:sldChg chg="modSp">
        <pc:chgData name="paul meaney" userId="8f3b41ac-413d-46e0-bc97-8181c95bcdc2" providerId="ADAL" clId="{983FFC0D-6031-4F49-B28C-FA9A3F36E720}" dt="2025-02-17T11:20:29.060" v="3692" actId="114"/>
        <pc:sldMkLst>
          <pc:docMk/>
          <pc:sldMk cId="2273049033" sldId="1541"/>
        </pc:sldMkLst>
      </pc:sldChg>
      <pc:sldChg chg="addSp delSp modSp add mod delAnim modAnim">
        <pc:chgData name="paul meaney" userId="8f3b41ac-413d-46e0-bc97-8181c95bcdc2" providerId="ADAL" clId="{983FFC0D-6031-4F49-B28C-FA9A3F36E720}" dt="2025-02-18T14:23:51.536" v="28078" actId="1076"/>
        <pc:sldMkLst>
          <pc:docMk/>
          <pc:sldMk cId="2909131912" sldId="1722"/>
        </pc:sldMkLst>
      </pc:sldChg>
      <pc:sldChg chg="addSp delSp modSp mod delAnim">
        <pc:chgData name="paul meaney" userId="8f3b41ac-413d-46e0-bc97-8181c95bcdc2" providerId="ADAL" clId="{983FFC0D-6031-4F49-B28C-FA9A3F36E720}" dt="2025-02-17T11:24:02.767" v="3750" actId="1076"/>
        <pc:sldMkLst>
          <pc:docMk/>
          <pc:sldMk cId="2399959198" sldId="1919"/>
        </pc:sldMkLst>
      </pc:sldChg>
      <pc:sldChg chg="addSp delSp modSp add mod">
        <pc:chgData name="paul meaney" userId="8f3b41ac-413d-46e0-bc97-8181c95bcdc2" providerId="ADAL" clId="{983FFC0D-6031-4F49-B28C-FA9A3F36E720}" dt="2025-02-17T12:36:00.768" v="5798" actId="208"/>
        <pc:sldMkLst>
          <pc:docMk/>
          <pc:sldMk cId="252230313" sldId="2086"/>
        </pc:sldMkLst>
      </pc:sldChg>
      <pc:sldChg chg="modSp">
        <pc:chgData name="paul meaney" userId="8f3b41ac-413d-46e0-bc97-8181c95bcdc2" providerId="ADAL" clId="{983FFC0D-6031-4F49-B28C-FA9A3F36E720}" dt="2025-02-17T10:49:35.539" v="461"/>
        <pc:sldMkLst>
          <pc:docMk/>
          <pc:sldMk cId="1738629144" sldId="2219"/>
        </pc:sldMkLst>
      </pc:sldChg>
      <pc:sldChg chg="modSp">
        <pc:chgData name="paul meaney" userId="8f3b41ac-413d-46e0-bc97-8181c95bcdc2" providerId="ADAL" clId="{983FFC0D-6031-4F49-B28C-FA9A3F36E720}" dt="2025-02-17T14:36:53.134" v="10163"/>
        <pc:sldMkLst>
          <pc:docMk/>
          <pc:sldMk cId="4075163058" sldId="2221"/>
        </pc:sldMkLst>
      </pc:sldChg>
      <pc:sldChg chg="modSp mod ord">
        <pc:chgData name="paul meaney" userId="8f3b41ac-413d-46e0-bc97-8181c95bcdc2" providerId="ADAL" clId="{983FFC0D-6031-4F49-B28C-FA9A3F36E720}" dt="2025-02-17T14:45:26.496" v="10397" actId="20578"/>
        <pc:sldMkLst>
          <pc:docMk/>
          <pc:sldMk cId="1292936600" sldId="3002"/>
        </pc:sldMkLst>
      </pc:sldChg>
      <pc:sldChg chg="modSp mod ord">
        <pc:chgData name="paul meaney" userId="8f3b41ac-413d-46e0-bc97-8181c95bcdc2" providerId="ADAL" clId="{983FFC0D-6031-4F49-B28C-FA9A3F36E720}" dt="2025-02-17T15:06:21.313" v="12078" actId="20577"/>
        <pc:sldMkLst>
          <pc:docMk/>
          <pc:sldMk cId="893063012" sldId="3003"/>
        </pc:sldMkLst>
      </pc:sldChg>
      <pc:sldChg chg="modSp mod ord">
        <pc:chgData name="paul meaney" userId="8f3b41ac-413d-46e0-bc97-8181c95bcdc2" providerId="ADAL" clId="{983FFC0D-6031-4F49-B28C-FA9A3F36E720}" dt="2025-02-17T14:57:17.067" v="11756"/>
        <pc:sldMkLst>
          <pc:docMk/>
          <pc:sldMk cId="3893928072" sldId="3004"/>
        </pc:sldMkLst>
      </pc:sldChg>
      <pc:sldChg chg="modSp mod ord">
        <pc:chgData name="paul meaney" userId="8f3b41ac-413d-46e0-bc97-8181c95bcdc2" providerId="ADAL" clId="{983FFC0D-6031-4F49-B28C-FA9A3F36E720}" dt="2025-02-17T16:30:41.352" v="18776" actId="20577"/>
        <pc:sldMkLst>
          <pc:docMk/>
          <pc:sldMk cId="4010661618" sldId="3005"/>
        </pc:sldMkLst>
      </pc:sldChg>
      <pc:sldChg chg="modSp">
        <pc:chgData name="paul meaney" userId="8f3b41ac-413d-46e0-bc97-8181c95bcdc2" providerId="ADAL" clId="{983FFC0D-6031-4F49-B28C-FA9A3F36E720}" dt="2025-02-17T10:49:22.491" v="459"/>
        <pc:sldMkLst>
          <pc:docMk/>
          <pc:sldMk cId="231642469" sldId="3008"/>
        </pc:sldMkLst>
      </pc:sldChg>
      <pc:sldChg chg="ord">
        <pc:chgData name="paul meaney" userId="8f3b41ac-413d-46e0-bc97-8181c95bcdc2" providerId="ADAL" clId="{983FFC0D-6031-4F49-B28C-FA9A3F36E720}" dt="2025-02-17T14:45:26.496" v="10397" actId="20578"/>
        <pc:sldMkLst>
          <pc:docMk/>
          <pc:sldMk cId="2810649956" sldId="3009"/>
        </pc:sldMkLst>
      </pc:sldChg>
      <pc:sldChg chg="modSp mod">
        <pc:chgData name="paul meaney" userId="8f3b41ac-413d-46e0-bc97-8181c95bcdc2" providerId="ADAL" clId="{983FFC0D-6031-4F49-B28C-FA9A3F36E720}" dt="2025-02-17T16:16:52.066" v="17143"/>
        <pc:sldMkLst>
          <pc:docMk/>
          <pc:sldMk cId="1701980990" sldId="3011"/>
        </pc:sldMkLst>
      </pc:sldChg>
      <pc:sldChg chg="modSp mod">
        <pc:chgData name="paul meaney" userId="8f3b41ac-413d-46e0-bc97-8181c95bcdc2" providerId="ADAL" clId="{983FFC0D-6031-4F49-B28C-FA9A3F36E720}" dt="2025-02-17T16:16:56.054" v="17145"/>
        <pc:sldMkLst>
          <pc:docMk/>
          <pc:sldMk cId="240401813" sldId="3012"/>
        </pc:sldMkLst>
      </pc:sldChg>
      <pc:sldChg chg="modSp mod">
        <pc:chgData name="paul meaney" userId="8f3b41ac-413d-46e0-bc97-8181c95bcdc2" providerId="ADAL" clId="{983FFC0D-6031-4F49-B28C-FA9A3F36E720}" dt="2025-02-17T16:17:00.525" v="17147"/>
        <pc:sldMkLst>
          <pc:docMk/>
          <pc:sldMk cId="946235798" sldId="3013"/>
        </pc:sldMkLst>
      </pc:sldChg>
      <pc:sldChg chg="modSp mod">
        <pc:chgData name="paul meaney" userId="8f3b41ac-413d-46e0-bc97-8181c95bcdc2" providerId="ADAL" clId="{983FFC0D-6031-4F49-B28C-FA9A3F36E720}" dt="2025-02-17T16:17:07.494" v="17150" actId="14100"/>
        <pc:sldMkLst>
          <pc:docMk/>
          <pc:sldMk cId="201555561" sldId="3014"/>
        </pc:sldMkLst>
      </pc:sldChg>
      <pc:sldChg chg="del">
        <pc:chgData name="paul meaney" userId="8f3b41ac-413d-46e0-bc97-8181c95bcdc2" providerId="ADAL" clId="{983FFC0D-6031-4F49-B28C-FA9A3F36E720}" dt="2025-02-17T10:48:13.168" v="450" actId="47"/>
        <pc:sldMkLst>
          <pc:docMk/>
          <pc:sldMk cId="68548008" sldId="3015"/>
        </pc:sldMkLst>
      </pc:sldChg>
      <pc:sldChg chg="del">
        <pc:chgData name="paul meaney" userId="8f3b41ac-413d-46e0-bc97-8181c95bcdc2" providerId="ADAL" clId="{983FFC0D-6031-4F49-B28C-FA9A3F36E720}" dt="2025-02-17T10:48:13.168" v="450" actId="47"/>
        <pc:sldMkLst>
          <pc:docMk/>
          <pc:sldMk cId="2933806518" sldId="3016"/>
        </pc:sldMkLst>
      </pc:sldChg>
      <pc:sldChg chg="del">
        <pc:chgData name="paul meaney" userId="8f3b41ac-413d-46e0-bc97-8181c95bcdc2" providerId="ADAL" clId="{983FFC0D-6031-4F49-B28C-FA9A3F36E720}" dt="2025-02-17T10:48:13.168" v="450" actId="47"/>
        <pc:sldMkLst>
          <pc:docMk/>
          <pc:sldMk cId="3847545066" sldId="3017"/>
        </pc:sldMkLst>
      </pc:sldChg>
      <pc:sldChg chg="del">
        <pc:chgData name="paul meaney" userId="8f3b41ac-413d-46e0-bc97-8181c95bcdc2" providerId="ADAL" clId="{983FFC0D-6031-4F49-B28C-FA9A3F36E720}" dt="2025-02-17T10:48:13.168" v="450" actId="47"/>
        <pc:sldMkLst>
          <pc:docMk/>
          <pc:sldMk cId="3087820591" sldId="3018"/>
        </pc:sldMkLst>
      </pc:sldChg>
      <pc:sldChg chg="del">
        <pc:chgData name="paul meaney" userId="8f3b41ac-413d-46e0-bc97-8181c95bcdc2" providerId="ADAL" clId="{983FFC0D-6031-4F49-B28C-FA9A3F36E720}" dt="2025-02-17T10:48:21.943" v="451" actId="47"/>
        <pc:sldMkLst>
          <pc:docMk/>
          <pc:sldMk cId="14515697" sldId="3019"/>
        </pc:sldMkLst>
      </pc:sldChg>
      <pc:sldChg chg="del">
        <pc:chgData name="paul meaney" userId="8f3b41ac-413d-46e0-bc97-8181c95bcdc2" providerId="ADAL" clId="{983FFC0D-6031-4F49-B28C-FA9A3F36E720}" dt="2025-02-17T10:48:21.943" v="451" actId="47"/>
        <pc:sldMkLst>
          <pc:docMk/>
          <pc:sldMk cId="2991741600" sldId="3020"/>
        </pc:sldMkLst>
      </pc:sldChg>
      <pc:sldChg chg="del">
        <pc:chgData name="paul meaney" userId="8f3b41ac-413d-46e0-bc97-8181c95bcdc2" providerId="ADAL" clId="{983FFC0D-6031-4F49-B28C-FA9A3F36E720}" dt="2025-02-17T10:48:21.943" v="451" actId="47"/>
        <pc:sldMkLst>
          <pc:docMk/>
          <pc:sldMk cId="134410286" sldId="3021"/>
        </pc:sldMkLst>
      </pc:sldChg>
      <pc:sldChg chg="del">
        <pc:chgData name="paul meaney" userId="8f3b41ac-413d-46e0-bc97-8181c95bcdc2" providerId="ADAL" clId="{983FFC0D-6031-4F49-B28C-FA9A3F36E720}" dt="2025-02-17T10:48:21.943" v="451" actId="47"/>
        <pc:sldMkLst>
          <pc:docMk/>
          <pc:sldMk cId="1497922124" sldId="3022"/>
        </pc:sldMkLst>
      </pc:sldChg>
      <pc:sldChg chg="addSp delSp modSp mod setBg">
        <pc:chgData name="paul meaney" userId="8f3b41ac-413d-46e0-bc97-8181c95bcdc2" providerId="ADAL" clId="{983FFC0D-6031-4F49-B28C-FA9A3F36E720}" dt="2025-02-17T13:55:30.553" v="8022" actId="114"/>
        <pc:sldMkLst>
          <pc:docMk/>
          <pc:sldMk cId="2541725410" sldId="3024"/>
        </pc:sldMkLst>
      </pc:sldChg>
      <pc:sldChg chg="addSp delSp modSp mod setBg">
        <pc:chgData name="paul meaney" userId="8f3b41ac-413d-46e0-bc97-8181c95bcdc2" providerId="ADAL" clId="{983FFC0D-6031-4F49-B28C-FA9A3F36E720}" dt="2025-02-17T13:57:23.448" v="8101" actId="114"/>
        <pc:sldMkLst>
          <pc:docMk/>
          <pc:sldMk cId="3965362093" sldId="3025"/>
        </pc:sldMkLst>
      </pc:sldChg>
      <pc:sldChg chg="modSp">
        <pc:chgData name="paul meaney" userId="8f3b41ac-413d-46e0-bc97-8181c95bcdc2" providerId="ADAL" clId="{983FFC0D-6031-4F49-B28C-FA9A3F36E720}" dt="2025-02-17T14:22:21.580" v="9654"/>
        <pc:sldMkLst>
          <pc:docMk/>
          <pc:sldMk cId="2687152425" sldId="3026"/>
        </pc:sldMkLst>
      </pc:sldChg>
      <pc:sldChg chg="del">
        <pc:chgData name="paul meaney" userId="8f3b41ac-413d-46e0-bc97-8181c95bcdc2" providerId="ADAL" clId="{983FFC0D-6031-4F49-B28C-FA9A3F36E720}" dt="2025-02-17T10:48:26.033" v="452" actId="47"/>
        <pc:sldMkLst>
          <pc:docMk/>
          <pc:sldMk cId="643203663" sldId="3032"/>
        </pc:sldMkLst>
      </pc:sldChg>
      <pc:sldChg chg="del">
        <pc:chgData name="paul meaney" userId="8f3b41ac-413d-46e0-bc97-8181c95bcdc2" providerId="ADAL" clId="{983FFC0D-6031-4F49-B28C-FA9A3F36E720}" dt="2025-02-17T10:48:26.033" v="452" actId="47"/>
        <pc:sldMkLst>
          <pc:docMk/>
          <pc:sldMk cId="168514235" sldId="3033"/>
        </pc:sldMkLst>
      </pc:sldChg>
      <pc:sldChg chg="del">
        <pc:chgData name="paul meaney" userId="8f3b41ac-413d-46e0-bc97-8181c95bcdc2" providerId="ADAL" clId="{983FFC0D-6031-4F49-B28C-FA9A3F36E720}" dt="2025-02-17T10:48:26.033" v="452" actId="47"/>
        <pc:sldMkLst>
          <pc:docMk/>
          <pc:sldMk cId="1439182904" sldId="3034"/>
        </pc:sldMkLst>
      </pc:sldChg>
      <pc:sldChg chg="del">
        <pc:chgData name="paul meaney" userId="8f3b41ac-413d-46e0-bc97-8181c95bcdc2" providerId="ADAL" clId="{983FFC0D-6031-4F49-B28C-FA9A3F36E720}" dt="2025-02-17T10:48:26.033" v="452" actId="47"/>
        <pc:sldMkLst>
          <pc:docMk/>
          <pc:sldMk cId="3927214240" sldId="3035"/>
        </pc:sldMkLst>
      </pc:sldChg>
      <pc:sldChg chg="del">
        <pc:chgData name="paul meaney" userId="8f3b41ac-413d-46e0-bc97-8181c95bcdc2" providerId="ADAL" clId="{983FFC0D-6031-4F49-B28C-FA9A3F36E720}" dt="2025-02-17T10:48:31.497" v="453" actId="47"/>
        <pc:sldMkLst>
          <pc:docMk/>
          <pc:sldMk cId="2132384160" sldId="3036"/>
        </pc:sldMkLst>
      </pc:sldChg>
      <pc:sldChg chg="del">
        <pc:chgData name="paul meaney" userId="8f3b41ac-413d-46e0-bc97-8181c95bcdc2" providerId="ADAL" clId="{983FFC0D-6031-4F49-B28C-FA9A3F36E720}" dt="2025-02-17T10:48:31.497" v="453" actId="47"/>
        <pc:sldMkLst>
          <pc:docMk/>
          <pc:sldMk cId="2274472953" sldId="3037"/>
        </pc:sldMkLst>
      </pc:sldChg>
      <pc:sldChg chg="del">
        <pc:chgData name="paul meaney" userId="8f3b41ac-413d-46e0-bc97-8181c95bcdc2" providerId="ADAL" clId="{983FFC0D-6031-4F49-B28C-FA9A3F36E720}" dt="2025-02-17T10:48:31.497" v="453" actId="47"/>
        <pc:sldMkLst>
          <pc:docMk/>
          <pc:sldMk cId="1072122549" sldId="3038"/>
        </pc:sldMkLst>
      </pc:sldChg>
      <pc:sldChg chg="del">
        <pc:chgData name="paul meaney" userId="8f3b41ac-413d-46e0-bc97-8181c95bcdc2" providerId="ADAL" clId="{983FFC0D-6031-4F49-B28C-FA9A3F36E720}" dt="2025-02-17T10:48:31.497" v="453" actId="47"/>
        <pc:sldMkLst>
          <pc:docMk/>
          <pc:sldMk cId="3976827042" sldId="3039"/>
        </pc:sldMkLst>
      </pc:sldChg>
      <pc:sldChg chg="del">
        <pc:chgData name="paul meaney" userId="8f3b41ac-413d-46e0-bc97-8181c95bcdc2" providerId="ADAL" clId="{983FFC0D-6031-4F49-B28C-FA9A3F36E720}" dt="2025-02-17T10:48:36.905" v="454" actId="47"/>
        <pc:sldMkLst>
          <pc:docMk/>
          <pc:sldMk cId="832950536" sldId="3040"/>
        </pc:sldMkLst>
      </pc:sldChg>
      <pc:sldChg chg="del">
        <pc:chgData name="paul meaney" userId="8f3b41ac-413d-46e0-bc97-8181c95bcdc2" providerId="ADAL" clId="{983FFC0D-6031-4F49-B28C-FA9A3F36E720}" dt="2025-02-17T10:48:36.905" v="454" actId="47"/>
        <pc:sldMkLst>
          <pc:docMk/>
          <pc:sldMk cId="3754579187" sldId="3041"/>
        </pc:sldMkLst>
      </pc:sldChg>
      <pc:sldChg chg="del">
        <pc:chgData name="paul meaney" userId="8f3b41ac-413d-46e0-bc97-8181c95bcdc2" providerId="ADAL" clId="{983FFC0D-6031-4F49-B28C-FA9A3F36E720}" dt="2025-02-17T10:48:36.905" v="454" actId="47"/>
        <pc:sldMkLst>
          <pc:docMk/>
          <pc:sldMk cId="2966245444" sldId="3042"/>
        </pc:sldMkLst>
      </pc:sldChg>
      <pc:sldChg chg="del">
        <pc:chgData name="paul meaney" userId="8f3b41ac-413d-46e0-bc97-8181c95bcdc2" providerId="ADAL" clId="{983FFC0D-6031-4F49-B28C-FA9A3F36E720}" dt="2025-02-17T10:48:36.905" v="454" actId="47"/>
        <pc:sldMkLst>
          <pc:docMk/>
          <pc:sldMk cId="2139533858" sldId="3043"/>
        </pc:sldMkLst>
      </pc:sldChg>
      <pc:sldChg chg="del">
        <pc:chgData name="paul meaney" userId="8f3b41ac-413d-46e0-bc97-8181c95bcdc2" providerId="ADAL" clId="{983FFC0D-6031-4F49-B28C-FA9A3F36E720}" dt="2025-02-17T10:48:46.143" v="455" actId="47"/>
        <pc:sldMkLst>
          <pc:docMk/>
          <pc:sldMk cId="831870325" sldId="3044"/>
        </pc:sldMkLst>
      </pc:sldChg>
      <pc:sldChg chg="del">
        <pc:chgData name="paul meaney" userId="8f3b41ac-413d-46e0-bc97-8181c95bcdc2" providerId="ADAL" clId="{983FFC0D-6031-4F49-B28C-FA9A3F36E720}" dt="2025-02-17T10:48:46.143" v="455" actId="47"/>
        <pc:sldMkLst>
          <pc:docMk/>
          <pc:sldMk cId="4036579600" sldId="3045"/>
        </pc:sldMkLst>
      </pc:sldChg>
      <pc:sldChg chg="del">
        <pc:chgData name="paul meaney" userId="8f3b41ac-413d-46e0-bc97-8181c95bcdc2" providerId="ADAL" clId="{983FFC0D-6031-4F49-B28C-FA9A3F36E720}" dt="2025-02-17T10:48:46.143" v="455" actId="47"/>
        <pc:sldMkLst>
          <pc:docMk/>
          <pc:sldMk cId="3071425033" sldId="3046"/>
        </pc:sldMkLst>
      </pc:sldChg>
      <pc:sldChg chg="del">
        <pc:chgData name="paul meaney" userId="8f3b41ac-413d-46e0-bc97-8181c95bcdc2" providerId="ADAL" clId="{983FFC0D-6031-4F49-B28C-FA9A3F36E720}" dt="2025-02-17T10:48:46.143" v="455" actId="47"/>
        <pc:sldMkLst>
          <pc:docMk/>
          <pc:sldMk cId="1231813710" sldId="3047"/>
        </pc:sldMkLst>
      </pc:sldChg>
      <pc:sldChg chg="addSp delSp modSp mod setBg">
        <pc:chgData name="paul meaney" userId="8f3b41ac-413d-46e0-bc97-8181c95bcdc2" providerId="ADAL" clId="{983FFC0D-6031-4F49-B28C-FA9A3F36E720}" dt="2025-02-17T11:00:46.719" v="2054" actId="26606"/>
        <pc:sldMkLst>
          <pc:docMk/>
          <pc:sldMk cId="3701047516" sldId="3048"/>
        </pc:sldMkLst>
      </pc:sldChg>
      <pc:sldChg chg="addSp delSp modSp mod setBg">
        <pc:chgData name="paul meaney" userId="8f3b41ac-413d-46e0-bc97-8181c95bcdc2" providerId="ADAL" clId="{983FFC0D-6031-4F49-B28C-FA9A3F36E720}" dt="2025-02-17T11:05:57.328" v="2735" actId="114"/>
        <pc:sldMkLst>
          <pc:docMk/>
          <pc:sldMk cId="1707306367" sldId="3049"/>
        </pc:sldMkLst>
      </pc:sldChg>
      <pc:sldChg chg="addSp delSp modSp mod setBg">
        <pc:chgData name="paul meaney" userId="8f3b41ac-413d-46e0-bc97-8181c95bcdc2" providerId="ADAL" clId="{983FFC0D-6031-4F49-B28C-FA9A3F36E720}" dt="2025-02-17T10:58:33.083" v="1675"/>
        <pc:sldMkLst>
          <pc:docMk/>
          <pc:sldMk cId="2912635863" sldId="3050"/>
        </pc:sldMkLst>
      </pc:sldChg>
      <pc:sldChg chg="addSp delSp modSp new mod setBg">
        <pc:chgData name="paul meaney" userId="8f3b41ac-413d-46e0-bc97-8181c95bcdc2" providerId="ADAL" clId="{983FFC0D-6031-4F49-B28C-FA9A3F36E720}" dt="2025-02-17T10:44:18.036" v="336" actId="114"/>
        <pc:sldMkLst>
          <pc:docMk/>
          <pc:sldMk cId="1376441177" sldId="3053"/>
        </pc:sldMkLst>
      </pc:sldChg>
      <pc:sldChg chg="modSp new del mod">
        <pc:chgData name="paul meaney" userId="8f3b41ac-413d-46e0-bc97-8181c95bcdc2" providerId="ADAL" clId="{983FFC0D-6031-4F49-B28C-FA9A3F36E720}" dt="2025-02-17T10:44:53.156" v="391" actId="47"/>
        <pc:sldMkLst>
          <pc:docMk/>
          <pc:sldMk cId="2308780097" sldId="3054"/>
        </pc:sldMkLst>
      </pc:sldChg>
      <pc:sldChg chg="modSp add mod ord">
        <pc:chgData name="paul meaney" userId="8f3b41ac-413d-46e0-bc97-8181c95bcdc2" providerId="ADAL" clId="{983FFC0D-6031-4F49-B28C-FA9A3F36E720}" dt="2025-02-17T15:22:44.749" v="13530" actId="20577"/>
        <pc:sldMkLst>
          <pc:docMk/>
          <pc:sldMk cId="183291289" sldId="3055"/>
        </pc:sldMkLst>
      </pc:sldChg>
      <pc:sldChg chg="addSp delSp modSp new mod">
        <pc:chgData name="paul meaney" userId="8f3b41ac-413d-46e0-bc97-8181c95bcdc2" providerId="ADAL" clId="{983FFC0D-6031-4F49-B28C-FA9A3F36E720}" dt="2025-02-17T11:13:56.172" v="3168" actId="20577"/>
        <pc:sldMkLst>
          <pc:docMk/>
          <pc:sldMk cId="3088259131" sldId="3056"/>
        </pc:sldMkLst>
      </pc:sldChg>
      <pc:sldChg chg="modSp add del mod">
        <pc:chgData name="paul meaney" userId="8f3b41ac-413d-46e0-bc97-8181c95bcdc2" providerId="ADAL" clId="{983FFC0D-6031-4F49-B28C-FA9A3F36E720}" dt="2025-02-17T15:19:26.921" v="13429" actId="47"/>
        <pc:sldMkLst>
          <pc:docMk/>
          <pc:sldMk cId="2737546007" sldId="3057"/>
        </pc:sldMkLst>
      </pc:sldChg>
      <pc:sldChg chg="modSp add del mod">
        <pc:chgData name="paul meaney" userId="8f3b41ac-413d-46e0-bc97-8181c95bcdc2" providerId="ADAL" clId="{983FFC0D-6031-4F49-B28C-FA9A3F36E720}" dt="2025-02-17T15:19:26.921" v="13429" actId="47"/>
        <pc:sldMkLst>
          <pc:docMk/>
          <pc:sldMk cId="3997791800" sldId="3058"/>
        </pc:sldMkLst>
      </pc:sldChg>
      <pc:sldChg chg="modSp add del mod">
        <pc:chgData name="paul meaney" userId="8f3b41ac-413d-46e0-bc97-8181c95bcdc2" providerId="ADAL" clId="{983FFC0D-6031-4F49-B28C-FA9A3F36E720}" dt="2025-02-17T15:19:26.921" v="13429" actId="47"/>
        <pc:sldMkLst>
          <pc:docMk/>
          <pc:sldMk cId="1894410319" sldId="3059"/>
        </pc:sldMkLst>
      </pc:sldChg>
      <pc:sldChg chg="modSp add del mod">
        <pc:chgData name="paul meaney" userId="8f3b41ac-413d-46e0-bc97-8181c95bcdc2" providerId="ADAL" clId="{983FFC0D-6031-4F49-B28C-FA9A3F36E720}" dt="2025-02-17T15:19:26.921" v="13429" actId="47"/>
        <pc:sldMkLst>
          <pc:docMk/>
          <pc:sldMk cId="29249281" sldId="3060"/>
        </pc:sldMkLst>
      </pc:sldChg>
      <pc:sldChg chg="addSp delSp modSp new mod setBg">
        <pc:chgData name="paul meaney" userId="8f3b41ac-413d-46e0-bc97-8181c95bcdc2" providerId="ADAL" clId="{983FFC0D-6031-4F49-B28C-FA9A3F36E720}" dt="2025-02-17T15:24:32.654" v="13544" actId="114"/>
        <pc:sldMkLst>
          <pc:docMk/>
          <pc:sldMk cId="3252610619" sldId="3061"/>
        </pc:sldMkLst>
      </pc:sldChg>
      <pc:sldChg chg="addSp delSp modSp new mod setBg">
        <pc:chgData name="paul meaney" userId="8f3b41ac-413d-46e0-bc97-8181c95bcdc2" providerId="ADAL" clId="{983FFC0D-6031-4F49-B28C-FA9A3F36E720}" dt="2025-02-17T13:55:51.311" v="8025" actId="20577"/>
        <pc:sldMkLst>
          <pc:docMk/>
          <pc:sldMk cId="1197163422" sldId="3062"/>
        </pc:sldMkLst>
      </pc:sldChg>
      <pc:sldChg chg="addSp delSp modSp new mod setBg">
        <pc:chgData name="paul meaney" userId="8f3b41ac-413d-46e0-bc97-8181c95bcdc2" providerId="ADAL" clId="{983FFC0D-6031-4F49-B28C-FA9A3F36E720}" dt="2025-02-17T13:56:36.934" v="8095" actId="114"/>
        <pc:sldMkLst>
          <pc:docMk/>
          <pc:sldMk cId="1112917738" sldId="3063"/>
        </pc:sldMkLst>
      </pc:sldChg>
      <pc:sldChg chg="addSp delSp modSp new mod setBg">
        <pc:chgData name="paul meaney" userId="8f3b41ac-413d-46e0-bc97-8181c95bcdc2" providerId="ADAL" clId="{983FFC0D-6031-4F49-B28C-FA9A3F36E720}" dt="2025-02-17T13:56:47.056" v="8097" actId="114"/>
        <pc:sldMkLst>
          <pc:docMk/>
          <pc:sldMk cId="1693012253" sldId="3064"/>
        </pc:sldMkLst>
      </pc:sldChg>
      <pc:sldChg chg="addSp delSp modSp add mod">
        <pc:chgData name="paul meaney" userId="8f3b41ac-413d-46e0-bc97-8181c95bcdc2" providerId="ADAL" clId="{983FFC0D-6031-4F49-B28C-FA9A3F36E720}" dt="2025-02-17T12:39:51.484" v="5985" actId="22"/>
        <pc:sldMkLst>
          <pc:docMk/>
          <pc:sldMk cId="2800117269" sldId="3065"/>
        </pc:sldMkLst>
      </pc:sldChg>
      <pc:sldChg chg="modSp new del mod">
        <pc:chgData name="paul meaney" userId="8f3b41ac-413d-46e0-bc97-8181c95bcdc2" providerId="ADAL" clId="{983FFC0D-6031-4F49-B28C-FA9A3F36E720}" dt="2025-02-17T12:44:51.192" v="6144" actId="47"/>
        <pc:sldMkLst>
          <pc:docMk/>
          <pc:sldMk cId="27908574" sldId="3066"/>
        </pc:sldMkLst>
      </pc:sldChg>
      <pc:sldChg chg="modSp add mod setBg">
        <pc:chgData name="paul meaney" userId="8f3b41ac-413d-46e0-bc97-8181c95bcdc2" providerId="ADAL" clId="{983FFC0D-6031-4F49-B28C-FA9A3F36E720}" dt="2025-02-17T12:45:39.073" v="6324" actId="20577"/>
        <pc:sldMkLst>
          <pc:docMk/>
          <pc:sldMk cId="3209638761" sldId="3067"/>
        </pc:sldMkLst>
      </pc:sldChg>
      <pc:sldChg chg="add del">
        <pc:chgData name="paul meaney" userId="8f3b41ac-413d-46e0-bc97-8181c95bcdc2" providerId="ADAL" clId="{983FFC0D-6031-4F49-B28C-FA9A3F36E720}" dt="2025-02-17T12:46:01.092" v="6325" actId="47"/>
        <pc:sldMkLst>
          <pc:docMk/>
          <pc:sldMk cId="3613343099" sldId="3068"/>
        </pc:sldMkLst>
      </pc:sldChg>
      <pc:sldChg chg="addSp modSp add mod">
        <pc:chgData name="paul meaney" userId="8f3b41ac-413d-46e0-bc97-8181c95bcdc2" providerId="ADAL" clId="{983FFC0D-6031-4F49-B28C-FA9A3F36E720}" dt="2025-02-17T12:44:46.865" v="6143" actId="20577"/>
        <pc:sldMkLst>
          <pc:docMk/>
          <pc:sldMk cId="4281542258" sldId="3069"/>
        </pc:sldMkLst>
      </pc:sldChg>
      <pc:sldChg chg="addSp delSp modSp add mod">
        <pc:chgData name="paul meaney" userId="8f3b41ac-413d-46e0-bc97-8181c95bcdc2" providerId="ADAL" clId="{983FFC0D-6031-4F49-B28C-FA9A3F36E720}" dt="2025-02-17T12:48:02.592" v="6490" actId="20577"/>
        <pc:sldMkLst>
          <pc:docMk/>
          <pc:sldMk cId="3805411663" sldId="3070"/>
        </pc:sldMkLst>
      </pc:sldChg>
      <pc:sldChg chg="addSp delSp modSp add mod setBg">
        <pc:chgData name="paul meaney" userId="8f3b41ac-413d-46e0-bc97-8181c95bcdc2" providerId="ADAL" clId="{983FFC0D-6031-4F49-B28C-FA9A3F36E720}" dt="2025-02-17T13:57:58.498" v="8110"/>
        <pc:sldMkLst>
          <pc:docMk/>
          <pc:sldMk cId="3447529805" sldId="3071"/>
        </pc:sldMkLst>
      </pc:sldChg>
      <pc:sldChg chg="addSp delSp modSp new mod setBg">
        <pc:chgData name="paul meaney" userId="8f3b41ac-413d-46e0-bc97-8181c95bcdc2" providerId="ADAL" clId="{983FFC0D-6031-4F49-B28C-FA9A3F36E720}" dt="2025-02-17T13:58:30.423" v="8117" actId="20577"/>
        <pc:sldMkLst>
          <pc:docMk/>
          <pc:sldMk cId="2927759601" sldId="3072"/>
        </pc:sldMkLst>
      </pc:sldChg>
      <pc:sldChg chg="modSp add mod">
        <pc:chgData name="paul meaney" userId="8f3b41ac-413d-46e0-bc97-8181c95bcdc2" providerId="ADAL" clId="{983FFC0D-6031-4F49-B28C-FA9A3F36E720}" dt="2025-02-17T13:55:04.386" v="8020" actId="14734"/>
        <pc:sldMkLst>
          <pc:docMk/>
          <pc:sldMk cId="3972286290" sldId="3073"/>
        </pc:sldMkLst>
      </pc:sldChg>
      <pc:sldChg chg="addSp delSp modSp new mod setBg">
        <pc:chgData name="paul meaney" userId="8f3b41ac-413d-46e0-bc97-8181c95bcdc2" providerId="ADAL" clId="{983FFC0D-6031-4F49-B28C-FA9A3F36E720}" dt="2025-02-17T14:16:30.100" v="9652" actId="114"/>
        <pc:sldMkLst>
          <pc:docMk/>
          <pc:sldMk cId="1897512667" sldId="3074"/>
        </pc:sldMkLst>
      </pc:sldChg>
      <pc:sldChg chg="addSp delSp modSp new mod setBg">
        <pc:chgData name="paul meaney" userId="8f3b41ac-413d-46e0-bc97-8181c95bcdc2" providerId="ADAL" clId="{983FFC0D-6031-4F49-B28C-FA9A3F36E720}" dt="2025-02-17T14:05:22.618" v="8584" actId="114"/>
        <pc:sldMkLst>
          <pc:docMk/>
          <pc:sldMk cId="348334040" sldId="3075"/>
        </pc:sldMkLst>
      </pc:sldChg>
      <pc:sldChg chg="addSp delSp modSp new mod setBg">
        <pc:chgData name="paul meaney" userId="8f3b41ac-413d-46e0-bc97-8181c95bcdc2" providerId="ADAL" clId="{983FFC0D-6031-4F49-B28C-FA9A3F36E720}" dt="2025-02-17T14:15:57.755" v="9650" actId="114"/>
        <pc:sldMkLst>
          <pc:docMk/>
          <pc:sldMk cId="2601325276" sldId="3076"/>
        </pc:sldMkLst>
      </pc:sldChg>
      <pc:sldChg chg="addSp modSp add mod">
        <pc:chgData name="paul meaney" userId="8f3b41ac-413d-46e0-bc97-8181c95bcdc2" providerId="ADAL" clId="{983FFC0D-6031-4F49-B28C-FA9A3F36E720}" dt="2025-02-17T14:14:33.099" v="9534" actId="20577"/>
        <pc:sldMkLst>
          <pc:docMk/>
          <pc:sldMk cId="2440208599" sldId="3077"/>
        </pc:sldMkLst>
      </pc:sldChg>
      <pc:sldChg chg="addSp delSp modSp new mod setBg">
        <pc:chgData name="paul meaney" userId="8f3b41ac-413d-46e0-bc97-8181c95bcdc2" providerId="ADAL" clId="{983FFC0D-6031-4F49-B28C-FA9A3F36E720}" dt="2025-02-17T14:44:30.917" v="10389" actId="20577"/>
        <pc:sldMkLst>
          <pc:docMk/>
          <pc:sldMk cId="1182429162" sldId="3078"/>
        </pc:sldMkLst>
      </pc:sldChg>
      <pc:sldChg chg="addSp delSp modSp new mod delAnim modAnim">
        <pc:chgData name="paul meaney" userId="8f3b41ac-413d-46e0-bc97-8181c95bcdc2" providerId="ADAL" clId="{983FFC0D-6031-4F49-B28C-FA9A3F36E720}" dt="2025-02-17T14:43:42.626" v="10380" actId="1076"/>
        <pc:sldMkLst>
          <pc:docMk/>
          <pc:sldMk cId="1252531526" sldId="3079"/>
        </pc:sldMkLst>
      </pc:sldChg>
      <pc:sldChg chg="modSp add mod ord">
        <pc:chgData name="paul meaney" userId="8f3b41ac-413d-46e0-bc97-8181c95bcdc2" providerId="ADAL" clId="{983FFC0D-6031-4F49-B28C-FA9A3F36E720}" dt="2025-02-17T14:57:46.689" v="11766"/>
        <pc:sldMkLst>
          <pc:docMk/>
          <pc:sldMk cId="1874588007" sldId="3080"/>
        </pc:sldMkLst>
      </pc:sldChg>
      <pc:sldChg chg="new del">
        <pc:chgData name="paul meaney" userId="8f3b41ac-413d-46e0-bc97-8181c95bcdc2" providerId="ADAL" clId="{983FFC0D-6031-4F49-B28C-FA9A3F36E720}" dt="2025-02-17T14:45:39.073" v="10400" actId="680"/>
        <pc:sldMkLst>
          <pc:docMk/>
          <pc:sldMk cId="2681961476" sldId="3080"/>
        </pc:sldMkLst>
      </pc:sldChg>
      <pc:sldChg chg="modSp add mod">
        <pc:chgData name="paul meaney" userId="8f3b41ac-413d-46e0-bc97-8181c95bcdc2" providerId="ADAL" clId="{983FFC0D-6031-4F49-B28C-FA9A3F36E720}" dt="2025-02-17T16:17:23.663" v="17152"/>
        <pc:sldMkLst>
          <pc:docMk/>
          <pc:sldMk cId="1879813969" sldId="3081"/>
        </pc:sldMkLst>
      </pc:sldChg>
      <pc:sldChg chg="modSp add mod">
        <pc:chgData name="paul meaney" userId="8f3b41ac-413d-46e0-bc97-8181c95bcdc2" providerId="ADAL" clId="{983FFC0D-6031-4F49-B28C-FA9A3F36E720}" dt="2025-02-17T16:17:28.014" v="17153"/>
        <pc:sldMkLst>
          <pc:docMk/>
          <pc:sldMk cId="2027429518" sldId="3082"/>
        </pc:sldMkLst>
      </pc:sldChg>
      <pc:sldChg chg="modSp add mod">
        <pc:chgData name="paul meaney" userId="8f3b41ac-413d-46e0-bc97-8181c95bcdc2" providerId="ADAL" clId="{983FFC0D-6031-4F49-B28C-FA9A3F36E720}" dt="2025-02-17T16:17:33.315" v="17154"/>
        <pc:sldMkLst>
          <pc:docMk/>
          <pc:sldMk cId="1040608789" sldId="3083"/>
        </pc:sldMkLst>
      </pc:sldChg>
      <pc:sldChg chg="modSp add mod">
        <pc:chgData name="paul meaney" userId="8f3b41ac-413d-46e0-bc97-8181c95bcdc2" providerId="ADAL" clId="{983FFC0D-6031-4F49-B28C-FA9A3F36E720}" dt="2025-02-17T16:31:23" v="18780" actId="20577"/>
        <pc:sldMkLst>
          <pc:docMk/>
          <pc:sldMk cId="3375565741" sldId="3084"/>
        </pc:sldMkLst>
      </pc:sldChg>
      <pc:sldChg chg="addSp delSp modSp new mod setBg">
        <pc:chgData name="paul meaney" userId="8f3b41ac-413d-46e0-bc97-8181c95bcdc2" providerId="ADAL" clId="{983FFC0D-6031-4F49-B28C-FA9A3F36E720}" dt="2025-02-17T15:37:27.829" v="14793" actId="114"/>
        <pc:sldMkLst>
          <pc:docMk/>
          <pc:sldMk cId="1840879840" sldId="3085"/>
        </pc:sldMkLst>
      </pc:sldChg>
      <pc:sldChg chg="modSp add del mod">
        <pc:chgData name="paul meaney" userId="8f3b41ac-413d-46e0-bc97-8181c95bcdc2" providerId="ADAL" clId="{983FFC0D-6031-4F49-B28C-FA9A3F36E720}" dt="2025-02-17T15:42:33.964" v="14925" actId="2696"/>
        <pc:sldMkLst>
          <pc:docMk/>
          <pc:sldMk cId="1273586880" sldId="3086"/>
        </pc:sldMkLst>
      </pc:sldChg>
      <pc:sldChg chg="modSp add mod">
        <pc:chgData name="paul meaney" userId="8f3b41ac-413d-46e0-bc97-8181c95bcdc2" providerId="ADAL" clId="{983FFC0D-6031-4F49-B28C-FA9A3F36E720}" dt="2025-02-17T16:31:34.951" v="18781" actId="20577"/>
        <pc:sldMkLst>
          <pc:docMk/>
          <pc:sldMk cId="3350834108" sldId="3086"/>
        </pc:sldMkLst>
      </pc:sldChg>
      <pc:sldChg chg="modSp add del mod">
        <pc:chgData name="paul meaney" userId="8f3b41ac-413d-46e0-bc97-8181c95bcdc2" providerId="ADAL" clId="{983FFC0D-6031-4F49-B28C-FA9A3F36E720}" dt="2025-02-17T15:42:33.964" v="14925" actId="2696"/>
        <pc:sldMkLst>
          <pc:docMk/>
          <pc:sldMk cId="2747616137" sldId="3087"/>
        </pc:sldMkLst>
      </pc:sldChg>
      <pc:sldChg chg="modSp add mod">
        <pc:chgData name="paul meaney" userId="8f3b41ac-413d-46e0-bc97-8181c95bcdc2" providerId="ADAL" clId="{983FFC0D-6031-4F49-B28C-FA9A3F36E720}" dt="2025-02-17T16:31:41.055" v="18782" actId="20577"/>
        <pc:sldMkLst>
          <pc:docMk/>
          <pc:sldMk cId="4255154741" sldId="3087"/>
        </pc:sldMkLst>
      </pc:sldChg>
      <pc:sldChg chg="modSp add mod">
        <pc:chgData name="paul meaney" userId="8f3b41ac-413d-46e0-bc97-8181c95bcdc2" providerId="ADAL" clId="{983FFC0D-6031-4F49-B28C-FA9A3F36E720}" dt="2025-02-17T16:31:45.808" v="18783" actId="20577"/>
        <pc:sldMkLst>
          <pc:docMk/>
          <pc:sldMk cId="1974998487" sldId="3088"/>
        </pc:sldMkLst>
      </pc:sldChg>
      <pc:sldChg chg="modSp add del mod">
        <pc:chgData name="paul meaney" userId="8f3b41ac-413d-46e0-bc97-8181c95bcdc2" providerId="ADAL" clId="{983FFC0D-6031-4F49-B28C-FA9A3F36E720}" dt="2025-02-17T15:42:33.964" v="14925" actId="2696"/>
        <pc:sldMkLst>
          <pc:docMk/>
          <pc:sldMk cId="4215938857" sldId="3088"/>
        </pc:sldMkLst>
      </pc:sldChg>
      <pc:sldChg chg="modSp add del mod">
        <pc:chgData name="paul meaney" userId="8f3b41ac-413d-46e0-bc97-8181c95bcdc2" providerId="ADAL" clId="{983FFC0D-6031-4F49-B28C-FA9A3F36E720}" dt="2025-02-17T15:42:33.964" v="14925" actId="2696"/>
        <pc:sldMkLst>
          <pc:docMk/>
          <pc:sldMk cId="1776851125" sldId="3089"/>
        </pc:sldMkLst>
      </pc:sldChg>
      <pc:sldChg chg="modSp add mod">
        <pc:chgData name="paul meaney" userId="8f3b41ac-413d-46e0-bc97-8181c95bcdc2" providerId="ADAL" clId="{983FFC0D-6031-4F49-B28C-FA9A3F36E720}" dt="2025-02-17T16:31:57.419" v="18788" actId="20577"/>
        <pc:sldMkLst>
          <pc:docMk/>
          <pc:sldMk cId="2576846961" sldId="3089"/>
        </pc:sldMkLst>
      </pc:sldChg>
      <pc:sldChg chg="modSp add mod">
        <pc:chgData name="paul meaney" userId="8f3b41ac-413d-46e0-bc97-8181c95bcdc2" providerId="ADAL" clId="{983FFC0D-6031-4F49-B28C-FA9A3F36E720}" dt="2025-02-17T16:30:05.744" v="18772" actId="20577"/>
        <pc:sldMkLst>
          <pc:docMk/>
          <pc:sldMk cId="3904721839" sldId="3090"/>
        </pc:sldMkLst>
      </pc:sldChg>
      <pc:sldChg chg="modSp add mod">
        <pc:chgData name="paul meaney" userId="8f3b41ac-413d-46e0-bc97-8181c95bcdc2" providerId="ADAL" clId="{983FFC0D-6031-4F49-B28C-FA9A3F36E720}" dt="2025-02-17T16:18:17.958" v="17161"/>
        <pc:sldMkLst>
          <pc:docMk/>
          <pc:sldMk cId="2820634615" sldId="3091"/>
        </pc:sldMkLst>
      </pc:sldChg>
      <pc:sldChg chg="modSp add mod">
        <pc:chgData name="paul meaney" userId="8f3b41ac-413d-46e0-bc97-8181c95bcdc2" providerId="ADAL" clId="{983FFC0D-6031-4F49-B28C-FA9A3F36E720}" dt="2025-02-17T16:18:23.203" v="17162"/>
        <pc:sldMkLst>
          <pc:docMk/>
          <pc:sldMk cId="1141341434" sldId="3092"/>
        </pc:sldMkLst>
      </pc:sldChg>
      <pc:sldChg chg="modSp add mod">
        <pc:chgData name="paul meaney" userId="8f3b41ac-413d-46e0-bc97-8181c95bcdc2" providerId="ADAL" clId="{983FFC0D-6031-4F49-B28C-FA9A3F36E720}" dt="2025-02-17T16:16:27.981" v="17141"/>
        <pc:sldMkLst>
          <pc:docMk/>
          <pc:sldMk cId="3374085278" sldId="3093"/>
        </pc:sldMkLst>
      </pc:sldChg>
      <pc:sldChg chg="modSp add mod">
        <pc:chgData name="paul meaney" userId="8f3b41ac-413d-46e0-bc97-8181c95bcdc2" providerId="ADAL" clId="{983FFC0D-6031-4F49-B28C-FA9A3F36E720}" dt="2025-02-17T16:25:06.561" v="18246" actId="20577"/>
        <pc:sldMkLst>
          <pc:docMk/>
          <pc:sldMk cId="859297227" sldId="3094"/>
        </pc:sldMkLst>
      </pc:sldChg>
      <pc:sldChg chg="modSp add mod">
        <pc:chgData name="paul meaney" userId="8f3b41ac-413d-46e0-bc97-8181c95bcdc2" providerId="ADAL" clId="{983FFC0D-6031-4F49-B28C-FA9A3F36E720}" dt="2025-02-17T16:27:50.024" v="18483" actId="20577"/>
        <pc:sldMkLst>
          <pc:docMk/>
          <pc:sldMk cId="1454011300" sldId="3095"/>
        </pc:sldMkLst>
      </pc:sldChg>
      <pc:sldChg chg="modSp add mod">
        <pc:chgData name="paul meaney" userId="8f3b41ac-413d-46e0-bc97-8181c95bcdc2" providerId="ADAL" clId="{983FFC0D-6031-4F49-B28C-FA9A3F36E720}" dt="2025-02-17T16:27:19.735" v="18434"/>
        <pc:sldMkLst>
          <pc:docMk/>
          <pc:sldMk cId="1492247193" sldId="3096"/>
        </pc:sldMkLst>
      </pc:sldChg>
      <pc:sldChg chg="modSp add mod">
        <pc:chgData name="paul meaney" userId="8f3b41ac-413d-46e0-bc97-8181c95bcdc2" providerId="ADAL" clId="{983FFC0D-6031-4F49-B28C-FA9A3F36E720}" dt="2025-02-17T16:29:55.271" v="18771" actId="14100"/>
        <pc:sldMkLst>
          <pc:docMk/>
          <pc:sldMk cId="263559980" sldId="3097"/>
        </pc:sldMkLst>
      </pc:sldChg>
      <pc:sldChg chg="modSp add mod">
        <pc:chgData name="paul meaney" userId="8f3b41ac-413d-46e0-bc97-8181c95bcdc2" providerId="ADAL" clId="{983FFC0D-6031-4F49-B28C-FA9A3F36E720}" dt="2025-02-17T16:31:51.063" v="18784" actId="20577"/>
        <pc:sldMkLst>
          <pc:docMk/>
          <pc:sldMk cId="843719322" sldId="3098"/>
        </pc:sldMkLst>
      </pc:sldChg>
      <pc:sldChg chg="modSp add mod">
        <pc:chgData name="paul meaney" userId="8f3b41ac-413d-46e0-bc97-8181c95bcdc2" providerId="ADAL" clId="{983FFC0D-6031-4F49-B28C-FA9A3F36E720}" dt="2025-02-17T16:38:46.358" v="19570" actId="20577"/>
        <pc:sldMkLst>
          <pc:docMk/>
          <pc:sldMk cId="2759179855" sldId="3099"/>
        </pc:sldMkLst>
      </pc:sldChg>
      <pc:sldChg chg="modSp add mod">
        <pc:chgData name="paul meaney" userId="8f3b41ac-413d-46e0-bc97-8181c95bcdc2" providerId="ADAL" clId="{983FFC0D-6031-4F49-B28C-FA9A3F36E720}" dt="2025-02-17T16:42:53.483" v="20120" actId="20577"/>
        <pc:sldMkLst>
          <pc:docMk/>
          <pc:sldMk cId="3421486046" sldId="3100"/>
        </pc:sldMkLst>
      </pc:sldChg>
      <pc:sldChg chg="modSp add mod">
        <pc:chgData name="paul meaney" userId="8f3b41ac-413d-46e0-bc97-8181c95bcdc2" providerId="ADAL" clId="{983FFC0D-6031-4F49-B28C-FA9A3F36E720}" dt="2025-02-17T16:40:40.630" v="19662" actId="20577"/>
        <pc:sldMkLst>
          <pc:docMk/>
          <pc:sldMk cId="4139022099" sldId="3101"/>
        </pc:sldMkLst>
      </pc:sldChg>
      <pc:sldChg chg="modSp add mod">
        <pc:chgData name="paul meaney" userId="8f3b41ac-413d-46e0-bc97-8181c95bcdc2" providerId="ADAL" clId="{983FFC0D-6031-4F49-B28C-FA9A3F36E720}" dt="2025-02-17T16:43:32.715" v="20176" actId="20577"/>
        <pc:sldMkLst>
          <pc:docMk/>
          <pc:sldMk cId="1041183279" sldId="3102"/>
        </pc:sldMkLst>
      </pc:sldChg>
      <pc:sldChg chg="modSp add mod">
        <pc:chgData name="paul meaney" userId="8f3b41ac-413d-46e0-bc97-8181c95bcdc2" providerId="ADAL" clId="{983FFC0D-6031-4F49-B28C-FA9A3F36E720}" dt="2025-02-17T16:58:22.558" v="21320" actId="14100"/>
        <pc:sldMkLst>
          <pc:docMk/>
          <pc:sldMk cId="3800993673" sldId="3103"/>
        </pc:sldMkLst>
      </pc:sldChg>
      <pc:sldChg chg="modSp add mod">
        <pc:chgData name="paul meaney" userId="8f3b41ac-413d-46e0-bc97-8181c95bcdc2" providerId="ADAL" clId="{983FFC0D-6031-4F49-B28C-FA9A3F36E720}" dt="2025-02-17T16:55:55.661" v="21029" actId="20577"/>
        <pc:sldMkLst>
          <pc:docMk/>
          <pc:sldMk cId="1253020067" sldId="3104"/>
        </pc:sldMkLst>
      </pc:sldChg>
      <pc:sldChg chg="modSp add mod">
        <pc:chgData name="paul meaney" userId="8f3b41ac-413d-46e0-bc97-8181c95bcdc2" providerId="ADAL" clId="{983FFC0D-6031-4F49-B28C-FA9A3F36E720}" dt="2025-02-18T09:22:09.024" v="21997" actId="14100"/>
        <pc:sldMkLst>
          <pc:docMk/>
          <pc:sldMk cId="4219234583" sldId="3105"/>
        </pc:sldMkLst>
      </pc:sldChg>
      <pc:sldChg chg="modSp add mod">
        <pc:chgData name="paul meaney" userId="8f3b41ac-413d-46e0-bc97-8181c95bcdc2" providerId="ADAL" clId="{983FFC0D-6031-4F49-B28C-FA9A3F36E720}" dt="2025-02-17T16:59:22.046" v="21495" actId="14100"/>
        <pc:sldMkLst>
          <pc:docMk/>
          <pc:sldMk cId="2964739163" sldId="3106"/>
        </pc:sldMkLst>
      </pc:sldChg>
      <pc:sldChg chg="modSp add setBg">
        <pc:chgData name="paul meaney" userId="8f3b41ac-413d-46e0-bc97-8181c95bcdc2" providerId="ADAL" clId="{983FFC0D-6031-4F49-B28C-FA9A3F36E720}" dt="2025-02-18T09:17:32.137" v="21658" actId="20577"/>
        <pc:sldMkLst>
          <pc:docMk/>
          <pc:sldMk cId="3949254039" sldId="3107"/>
        </pc:sldMkLst>
      </pc:sldChg>
      <pc:sldChg chg="modSp add mod">
        <pc:chgData name="paul meaney" userId="8f3b41ac-413d-46e0-bc97-8181c95bcdc2" providerId="ADAL" clId="{983FFC0D-6031-4F49-B28C-FA9A3F36E720}" dt="2025-02-18T09:17:25.151" v="21656" actId="20577"/>
        <pc:sldMkLst>
          <pc:docMk/>
          <pc:sldMk cId="3489458650" sldId="3108"/>
        </pc:sldMkLst>
      </pc:sldChg>
      <pc:sldChg chg="modSp add mod">
        <pc:chgData name="paul meaney" userId="8f3b41ac-413d-46e0-bc97-8181c95bcdc2" providerId="ADAL" clId="{983FFC0D-6031-4F49-B28C-FA9A3F36E720}" dt="2025-02-18T09:17:57.101" v="21678" actId="20577"/>
        <pc:sldMkLst>
          <pc:docMk/>
          <pc:sldMk cId="601182428" sldId="3109"/>
        </pc:sldMkLst>
      </pc:sldChg>
      <pc:sldChg chg="modSp add mod">
        <pc:chgData name="paul meaney" userId="8f3b41ac-413d-46e0-bc97-8181c95bcdc2" providerId="ADAL" clId="{983FFC0D-6031-4F49-B28C-FA9A3F36E720}" dt="2025-02-18T09:18:18.792" v="21702" actId="20577"/>
        <pc:sldMkLst>
          <pc:docMk/>
          <pc:sldMk cId="3874658789" sldId="3110"/>
        </pc:sldMkLst>
      </pc:sldChg>
      <pc:sldChg chg="modSp add mod">
        <pc:chgData name="paul meaney" userId="8f3b41ac-413d-46e0-bc97-8181c95bcdc2" providerId="ADAL" clId="{983FFC0D-6031-4F49-B28C-FA9A3F36E720}" dt="2025-02-18T09:18:34.037" v="21729" actId="20577"/>
        <pc:sldMkLst>
          <pc:docMk/>
          <pc:sldMk cId="2761065792" sldId="3111"/>
        </pc:sldMkLst>
      </pc:sldChg>
      <pc:sldChg chg="modSp add mod">
        <pc:chgData name="paul meaney" userId="8f3b41ac-413d-46e0-bc97-8181c95bcdc2" providerId="ADAL" clId="{983FFC0D-6031-4F49-B28C-FA9A3F36E720}" dt="2025-02-18T09:18:49.551" v="21741" actId="20577"/>
        <pc:sldMkLst>
          <pc:docMk/>
          <pc:sldMk cId="1711225696" sldId="3112"/>
        </pc:sldMkLst>
      </pc:sldChg>
      <pc:sldChg chg="modSp add mod">
        <pc:chgData name="paul meaney" userId="8f3b41ac-413d-46e0-bc97-8181c95bcdc2" providerId="ADAL" clId="{983FFC0D-6031-4F49-B28C-FA9A3F36E720}" dt="2025-02-18T09:20:27.184" v="21866" actId="20577"/>
        <pc:sldMkLst>
          <pc:docMk/>
          <pc:sldMk cId="1406427666" sldId="3113"/>
        </pc:sldMkLst>
      </pc:sldChg>
      <pc:sldChg chg="modSp add mod">
        <pc:chgData name="paul meaney" userId="8f3b41ac-413d-46e0-bc97-8181c95bcdc2" providerId="ADAL" clId="{983FFC0D-6031-4F49-B28C-FA9A3F36E720}" dt="2025-02-18T09:21:18.207" v="21898" actId="20577"/>
        <pc:sldMkLst>
          <pc:docMk/>
          <pc:sldMk cId="1902661727" sldId="3114"/>
        </pc:sldMkLst>
      </pc:sldChg>
      <pc:sldChg chg="modSp add mod">
        <pc:chgData name="paul meaney" userId="8f3b41ac-413d-46e0-bc97-8181c95bcdc2" providerId="ADAL" clId="{983FFC0D-6031-4F49-B28C-FA9A3F36E720}" dt="2025-02-18T12:51:20.592" v="26043" actId="6549"/>
        <pc:sldMkLst>
          <pc:docMk/>
          <pc:sldMk cId="2030707807" sldId="3115"/>
        </pc:sldMkLst>
      </pc:sldChg>
      <pc:sldChg chg="modSp add mod">
        <pc:chgData name="paul meaney" userId="8f3b41ac-413d-46e0-bc97-8181c95bcdc2" providerId="ADAL" clId="{983FFC0D-6031-4F49-B28C-FA9A3F36E720}" dt="2025-02-18T12:53:25.082" v="26398" actId="20577"/>
        <pc:sldMkLst>
          <pc:docMk/>
          <pc:sldMk cId="3191482527" sldId="3116"/>
        </pc:sldMkLst>
      </pc:sldChg>
      <pc:sldChg chg="modSp add mod">
        <pc:chgData name="paul meaney" userId="8f3b41ac-413d-46e0-bc97-8181c95bcdc2" providerId="ADAL" clId="{983FFC0D-6031-4F49-B28C-FA9A3F36E720}" dt="2025-02-18T12:55:30.506" v="26713" actId="20577"/>
        <pc:sldMkLst>
          <pc:docMk/>
          <pc:sldMk cId="2585788958" sldId="3117"/>
        </pc:sldMkLst>
      </pc:sldChg>
      <pc:sldChg chg="modSp add mod">
        <pc:chgData name="paul meaney" userId="8f3b41ac-413d-46e0-bc97-8181c95bcdc2" providerId="ADAL" clId="{983FFC0D-6031-4F49-B28C-FA9A3F36E720}" dt="2025-02-18T13:54:55.065" v="26881" actId="20577"/>
        <pc:sldMkLst>
          <pc:docMk/>
          <pc:sldMk cId="1679400432" sldId="3118"/>
        </pc:sldMkLst>
      </pc:sldChg>
      <pc:sldChg chg="addSp delSp modSp new mod setBg">
        <pc:chgData name="paul meaney" userId="8f3b41ac-413d-46e0-bc97-8181c95bcdc2" providerId="ADAL" clId="{983FFC0D-6031-4F49-B28C-FA9A3F36E720}" dt="2025-02-18T09:46:41.164" v="23231" actId="20577"/>
        <pc:sldMkLst>
          <pc:docMk/>
          <pc:sldMk cId="1734675382" sldId="3119"/>
        </pc:sldMkLst>
      </pc:sldChg>
      <pc:sldChg chg="addSp delSp modSp new mod setBg">
        <pc:chgData name="paul meaney" userId="8f3b41ac-413d-46e0-bc97-8181c95bcdc2" providerId="ADAL" clId="{983FFC0D-6031-4F49-B28C-FA9A3F36E720}" dt="2025-02-18T12:24:12.482" v="24640" actId="114"/>
        <pc:sldMkLst>
          <pc:docMk/>
          <pc:sldMk cId="1309808131" sldId="3120"/>
        </pc:sldMkLst>
      </pc:sldChg>
      <pc:sldChg chg="addSp delSp modSp new mod setBg">
        <pc:chgData name="paul meaney" userId="8f3b41ac-413d-46e0-bc97-8181c95bcdc2" providerId="ADAL" clId="{983FFC0D-6031-4F49-B28C-FA9A3F36E720}" dt="2025-02-18T12:25:18.259" v="24665" actId="20577"/>
        <pc:sldMkLst>
          <pc:docMk/>
          <pc:sldMk cId="230686816" sldId="3121"/>
        </pc:sldMkLst>
      </pc:sldChg>
      <pc:sldChg chg="modSp add mod">
        <pc:chgData name="paul meaney" userId="8f3b41ac-413d-46e0-bc97-8181c95bcdc2" providerId="ADAL" clId="{983FFC0D-6031-4F49-B28C-FA9A3F36E720}" dt="2025-02-18T14:42:30.350" v="29716" actId="20577"/>
        <pc:sldMkLst>
          <pc:docMk/>
          <pc:sldMk cId="2126242132" sldId="3122"/>
        </pc:sldMkLst>
      </pc:sldChg>
      <pc:sldChg chg="modSp add mod">
        <pc:chgData name="paul meaney" userId="8f3b41ac-413d-46e0-bc97-8181c95bcdc2" providerId="ADAL" clId="{983FFC0D-6031-4F49-B28C-FA9A3F36E720}" dt="2025-02-18T14:47:17.861" v="30199" actId="20577"/>
        <pc:sldMkLst>
          <pc:docMk/>
          <pc:sldMk cId="111068534" sldId="3123"/>
        </pc:sldMkLst>
      </pc:sldChg>
      <pc:sldChg chg="modSp add mod">
        <pc:chgData name="paul meaney" userId="8f3b41ac-413d-46e0-bc97-8181c95bcdc2" providerId="ADAL" clId="{983FFC0D-6031-4F49-B28C-FA9A3F36E720}" dt="2025-02-18T16:38:38.671" v="30321" actId="20577"/>
        <pc:sldMkLst>
          <pc:docMk/>
          <pc:sldMk cId="3573184722" sldId="3124"/>
        </pc:sldMkLst>
      </pc:sldChg>
      <pc:sldChg chg="modSp add mod">
        <pc:chgData name="paul meaney" userId="8f3b41ac-413d-46e0-bc97-8181c95bcdc2" providerId="ADAL" clId="{983FFC0D-6031-4F49-B28C-FA9A3F36E720}" dt="2025-02-18T16:39:18.788" v="30424" actId="313"/>
        <pc:sldMkLst>
          <pc:docMk/>
          <pc:sldMk cId="1968739883" sldId="3125"/>
        </pc:sldMkLst>
      </pc:sldChg>
      <pc:sldChg chg="addSp delSp modSp new mod setBg">
        <pc:chgData name="paul meaney" userId="8f3b41ac-413d-46e0-bc97-8181c95bcdc2" providerId="ADAL" clId="{983FFC0D-6031-4F49-B28C-FA9A3F36E720}" dt="2025-02-18T14:32:29.227" v="29107" actId="20577"/>
        <pc:sldMkLst>
          <pc:docMk/>
          <pc:sldMk cId="2759005963" sldId="3126"/>
        </pc:sldMkLst>
      </pc:sldChg>
      <pc:sldChg chg="addSp delSp modSp new mod setBg">
        <pc:chgData name="paul meaney" userId="8f3b41ac-413d-46e0-bc97-8181c95bcdc2" providerId="ADAL" clId="{983FFC0D-6031-4F49-B28C-FA9A3F36E720}" dt="2025-02-18T14:41:07.557" v="29451"/>
        <pc:sldMkLst>
          <pc:docMk/>
          <pc:sldMk cId="1407223902" sldId="3127"/>
        </pc:sldMkLst>
      </pc:sldChg>
      <pc:sldChg chg="addSp delSp modSp add mod setBg">
        <pc:chgData name="paul meaney" userId="8f3b41ac-413d-46e0-bc97-8181c95bcdc2" providerId="ADAL" clId="{983FFC0D-6031-4F49-B28C-FA9A3F36E720}" dt="2025-02-18T09:46:54.810" v="23233" actId="114"/>
        <pc:sldMkLst>
          <pc:docMk/>
          <pc:sldMk cId="1321687705" sldId="3128"/>
        </pc:sldMkLst>
      </pc:sldChg>
      <pc:sldChg chg="addSp delSp modSp new mod">
        <pc:chgData name="paul meaney" userId="8f3b41ac-413d-46e0-bc97-8181c95bcdc2" providerId="ADAL" clId="{983FFC0D-6031-4F49-B28C-FA9A3F36E720}" dt="2025-02-18T09:46:11.364" v="23227" actId="166"/>
        <pc:sldMkLst>
          <pc:docMk/>
          <pc:sldMk cId="4187118508" sldId="3129"/>
        </pc:sldMkLst>
      </pc:sldChg>
      <pc:sldChg chg="addSp delSp modSp new mod">
        <pc:chgData name="paul meaney" userId="8f3b41ac-413d-46e0-bc97-8181c95bcdc2" providerId="ADAL" clId="{983FFC0D-6031-4F49-B28C-FA9A3F36E720}" dt="2025-02-18T12:21:59.410" v="24229" actId="20577"/>
        <pc:sldMkLst>
          <pc:docMk/>
          <pc:sldMk cId="3646521217" sldId="3130"/>
        </pc:sldMkLst>
      </pc:sldChg>
      <pc:sldChg chg="addSp delSp modSp new mod">
        <pc:chgData name="paul meaney" userId="8f3b41ac-413d-46e0-bc97-8181c95bcdc2" providerId="ADAL" clId="{983FFC0D-6031-4F49-B28C-FA9A3F36E720}" dt="2025-02-18T13:56:10.216" v="26893" actId="207"/>
        <pc:sldMkLst>
          <pc:docMk/>
          <pc:sldMk cId="4129058237" sldId="3131"/>
        </pc:sldMkLst>
      </pc:sldChg>
      <pc:sldChg chg="addSp delSp modSp new mod setBg">
        <pc:chgData name="paul meaney" userId="8f3b41ac-413d-46e0-bc97-8181c95bcdc2" providerId="ADAL" clId="{983FFC0D-6031-4F49-B28C-FA9A3F36E720}" dt="2025-02-18T12:49:01.942" v="25583" actId="114"/>
        <pc:sldMkLst>
          <pc:docMk/>
          <pc:sldMk cId="1191078733" sldId="3132"/>
        </pc:sldMkLst>
      </pc:sldChg>
      <pc:sldChg chg="addSp delSp modSp new mod">
        <pc:chgData name="paul meaney" userId="8f3b41ac-413d-46e0-bc97-8181c95bcdc2" providerId="ADAL" clId="{983FFC0D-6031-4F49-B28C-FA9A3F36E720}" dt="2025-02-18T12:47:43.337" v="25521" actId="6549"/>
        <pc:sldMkLst>
          <pc:docMk/>
          <pc:sldMk cId="3008740978" sldId="3133"/>
        </pc:sldMkLst>
      </pc:sldChg>
      <pc:sldChg chg="add del">
        <pc:chgData name="paul meaney" userId="8f3b41ac-413d-46e0-bc97-8181c95bcdc2" providerId="ADAL" clId="{983FFC0D-6031-4F49-B28C-FA9A3F36E720}" dt="2025-02-18T12:46:39.925" v="25467" actId="47"/>
        <pc:sldMkLst>
          <pc:docMk/>
          <pc:sldMk cId="3592476373" sldId="3134"/>
        </pc:sldMkLst>
      </pc:sldChg>
      <pc:sldChg chg="modSp add mod">
        <pc:chgData name="paul meaney" userId="8f3b41ac-413d-46e0-bc97-8181c95bcdc2" providerId="ADAL" clId="{983FFC0D-6031-4F49-B28C-FA9A3F36E720}" dt="2025-02-18T13:55:03.331" v="26883" actId="20577"/>
        <pc:sldMkLst>
          <pc:docMk/>
          <pc:sldMk cId="3611620406" sldId="3134"/>
        </pc:sldMkLst>
      </pc:sldChg>
      <pc:sldChg chg="modSp add mod">
        <pc:chgData name="paul meaney" userId="8f3b41ac-413d-46e0-bc97-8181c95bcdc2" providerId="ADAL" clId="{983FFC0D-6031-4F49-B28C-FA9A3F36E720}" dt="2025-02-18T13:56:49.264" v="26929" actId="20577"/>
        <pc:sldMkLst>
          <pc:docMk/>
          <pc:sldMk cId="3686023491" sldId="3135"/>
        </pc:sldMkLst>
      </pc:sldChg>
      <pc:sldChg chg="addSp delSp modSp new mod setBg">
        <pc:chgData name="paul meaney" userId="8f3b41ac-413d-46e0-bc97-8181c95bcdc2" providerId="ADAL" clId="{983FFC0D-6031-4F49-B28C-FA9A3F36E720}" dt="2025-02-18T14:32:47.725" v="29112" actId="313"/>
        <pc:sldMkLst>
          <pc:docMk/>
          <pc:sldMk cId="919745238" sldId="3136"/>
        </pc:sldMkLst>
      </pc:sldChg>
      <pc:sldChg chg="addSp delSp modSp new mod">
        <pc:chgData name="paul meaney" userId="8f3b41ac-413d-46e0-bc97-8181c95bcdc2" providerId="ADAL" clId="{983FFC0D-6031-4F49-B28C-FA9A3F36E720}" dt="2025-02-18T14:35:04.717" v="29137" actId="1076"/>
        <pc:sldMkLst>
          <pc:docMk/>
          <pc:sldMk cId="602190243" sldId="3137"/>
        </pc:sldMkLst>
      </pc:sldChg>
      <pc:sldChg chg="modSp new del mod">
        <pc:chgData name="paul meaney" userId="8f3b41ac-413d-46e0-bc97-8181c95bcdc2" providerId="ADAL" clId="{983FFC0D-6031-4F49-B28C-FA9A3F36E720}" dt="2025-02-18T14:23:43.381" v="28077" actId="47"/>
        <pc:sldMkLst>
          <pc:docMk/>
          <pc:sldMk cId="3140642012" sldId="3137"/>
        </pc:sldMkLst>
      </pc:sldChg>
      <pc:sldChg chg="modSp add mod">
        <pc:chgData name="paul meaney" userId="8f3b41ac-413d-46e0-bc97-8181c95bcdc2" providerId="ADAL" clId="{983FFC0D-6031-4F49-B28C-FA9A3F36E720}" dt="2025-02-18T16:39:44.886" v="30452" actId="20577"/>
        <pc:sldMkLst>
          <pc:docMk/>
          <pc:sldMk cId="580677471" sldId="3138"/>
        </pc:sldMkLst>
      </pc:sldChg>
      <pc:sldChg chg="addSp delSp modSp new mod setBg">
        <pc:chgData name="paul meaney" userId="8f3b41ac-413d-46e0-bc97-8181c95bcdc2" providerId="ADAL" clId="{983FFC0D-6031-4F49-B28C-FA9A3F36E720}" dt="2025-02-19T13:40:41.871" v="32534" actId="114"/>
        <pc:sldMkLst>
          <pc:docMk/>
          <pc:sldMk cId="3206859116" sldId="3139"/>
        </pc:sldMkLst>
      </pc:sldChg>
      <pc:sldChg chg="addSp delSp modSp new mod setBg">
        <pc:chgData name="paul meaney" userId="8f3b41ac-413d-46e0-bc97-8181c95bcdc2" providerId="ADAL" clId="{983FFC0D-6031-4F49-B28C-FA9A3F36E720}" dt="2025-02-19T13:46:34.121" v="32716" actId="114"/>
        <pc:sldMkLst>
          <pc:docMk/>
          <pc:sldMk cId="2726947013" sldId="3140"/>
        </pc:sldMkLst>
      </pc:sldChg>
      <pc:sldChg chg="addSp delSp modSp new mod setBg">
        <pc:chgData name="paul meaney" userId="8f3b41ac-413d-46e0-bc97-8181c95bcdc2" providerId="ADAL" clId="{983FFC0D-6031-4F49-B28C-FA9A3F36E720}" dt="2025-02-19T16:05:45.088" v="33159" actId="20577"/>
        <pc:sldMkLst>
          <pc:docMk/>
          <pc:sldMk cId="4277310160" sldId="3141"/>
        </pc:sldMkLst>
      </pc:sldChg>
      <pc:sldChg chg="addSp delSp modSp new mod setBg">
        <pc:chgData name="paul meaney" userId="8f3b41ac-413d-46e0-bc97-8181c95bcdc2" providerId="ADAL" clId="{983FFC0D-6031-4F49-B28C-FA9A3F36E720}" dt="2025-02-19T16:06:11.198" v="33163" actId="114"/>
        <pc:sldMkLst>
          <pc:docMk/>
          <pc:sldMk cId="3176012473" sldId="3142"/>
        </pc:sldMkLst>
      </pc:sldChg>
      <pc:sldChg chg="addSp delSp modSp new mod setBg">
        <pc:chgData name="paul meaney" userId="8f3b41ac-413d-46e0-bc97-8181c95bcdc2" providerId="ADAL" clId="{983FFC0D-6031-4F49-B28C-FA9A3F36E720}" dt="2025-02-19T16:06:29.196" v="33169" actId="114"/>
        <pc:sldMkLst>
          <pc:docMk/>
          <pc:sldMk cId="1531863265" sldId="3143"/>
        </pc:sldMkLst>
      </pc:sldChg>
      <pc:sldChg chg="addSp delSp modSp new mod">
        <pc:chgData name="paul meaney" userId="8f3b41ac-413d-46e0-bc97-8181c95bcdc2" providerId="ADAL" clId="{983FFC0D-6031-4F49-B28C-FA9A3F36E720}" dt="2025-02-19T15:55:34.455" v="33011" actId="6549"/>
        <pc:sldMkLst>
          <pc:docMk/>
          <pc:sldMk cId="1526703526" sldId="3144"/>
        </pc:sldMkLst>
      </pc:sldChg>
      <pc:sldChg chg="addSp delSp modSp add mod">
        <pc:chgData name="paul meaney" userId="8f3b41ac-413d-46e0-bc97-8181c95bcdc2" providerId="ADAL" clId="{983FFC0D-6031-4F49-B28C-FA9A3F36E720}" dt="2025-02-19T15:51:31.184" v="32875" actId="6549"/>
        <pc:sldMkLst>
          <pc:docMk/>
          <pc:sldMk cId="655484001" sldId="3145"/>
        </pc:sldMkLst>
      </pc:sldChg>
      <pc:sldChg chg="modSp add del mod">
        <pc:chgData name="paul meaney" userId="8f3b41ac-413d-46e0-bc97-8181c95bcdc2" providerId="ADAL" clId="{983FFC0D-6031-4F49-B28C-FA9A3F36E720}" dt="2025-02-19T15:52:00.893" v="32886" actId="47"/>
        <pc:sldMkLst>
          <pc:docMk/>
          <pc:sldMk cId="587991586" sldId="3146"/>
        </pc:sldMkLst>
      </pc:sldChg>
      <pc:sldChg chg="addSp delSp modSp add mod">
        <pc:chgData name="paul meaney" userId="8f3b41ac-413d-46e0-bc97-8181c95bcdc2" providerId="ADAL" clId="{983FFC0D-6031-4F49-B28C-FA9A3F36E720}" dt="2025-02-19T15:55:55.902" v="33016" actId="208"/>
        <pc:sldMkLst>
          <pc:docMk/>
          <pc:sldMk cId="3804117356" sldId="3147"/>
        </pc:sldMkLst>
      </pc:sldChg>
      <pc:sldChg chg="addSp delSp modSp add mod">
        <pc:chgData name="paul meaney" userId="8f3b41ac-413d-46e0-bc97-8181c95bcdc2" providerId="ADAL" clId="{983FFC0D-6031-4F49-B28C-FA9A3F36E720}" dt="2025-02-19T15:57:49.829" v="33064" actId="1076"/>
        <pc:sldMkLst>
          <pc:docMk/>
          <pc:sldMk cId="800529097" sldId="3148"/>
        </pc:sldMkLst>
      </pc:sldChg>
    </pc:docChg>
  </pc:docChgLst>
  <pc:docChgLst>
    <pc:chgData name="paul meaney" userId="8f3b41ac-413d-46e0-bc97-8181c95bcdc2" providerId="ADAL" clId="{97820C37-51B4-4C98-81EE-AFCB158ED582}"/>
    <pc:docChg chg="undo custSel addSld delSld modSld modSection">
      <pc:chgData name="paul meaney" userId="8f3b41ac-413d-46e0-bc97-8181c95bcdc2" providerId="ADAL" clId="{97820C37-51B4-4C98-81EE-AFCB158ED582}" dt="2025-06-23T08:33:31.743" v="320" actId="207"/>
      <pc:docMkLst>
        <pc:docMk/>
      </pc:docMkLst>
      <pc:sldChg chg="del">
        <pc:chgData name="paul meaney" userId="8f3b41ac-413d-46e0-bc97-8181c95bcdc2" providerId="ADAL" clId="{97820C37-51B4-4C98-81EE-AFCB158ED582}" dt="2025-06-23T08:30:11.006" v="0" actId="47"/>
        <pc:sldMkLst>
          <pc:docMk/>
          <pc:sldMk cId="3386648999" sldId="2065"/>
        </pc:sldMkLst>
      </pc:sldChg>
      <pc:sldChg chg="modSp add mod">
        <pc:chgData name="paul meaney" userId="8f3b41ac-413d-46e0-bc97-8181c95bcdc2" providerId="ADAL" clId="{97820C37-51B4-4C98-81EE-AFCB158ED582}" dt="2025-06-23T08:32:55.511" v="309" actId="20577"/>
        <pc:sldMkLst>
          <pc:docMk/>
          <pc:sldMk cId="342037665" sldId="3322"/>
        </pc:sldMkLst>
        <pc:spChg chg="mod">
          <ac:chgData name="paul meaney" userId="8f3b41ac-413d-46e0-bc97-8181c95bcdc2" providerId="ADAL" clId="{97820C37-51B4-4C98-81EE-AFCB158ED582}" dt="2025-06-23T08:32:49.963" v="287" actId="20577"/>
          <ac:spMkLst>
            <pc:docMk/>
            <pc:sldMk cId="342037665" sldId="3322"/>
            <ac:spMk id="2" creationId="{5A93485F-9D51-90AC-AEB8-9B6503874B3C}"/>
          </ac:spMkLst>
        </pc:spChg>
        <pc:spChg chg="mod">
          <ac:chgData name="paul meaney" userId="8f3b41ac-413d-46e0-bc97-8181c95bcdc2" providerId="ADAL" clId="{97820C37-51B4-4C98-81EE-AFCB158ED582}" dt="2025-06-23T08:32:55.511" v="309" actId="20577"/>
          <ac:spMkLst>
            <pc:docMk/>
            <pc:sldMk cId="342037665" sldId="3322"/>
            <ac:spMk id="8" creationId="{A7861C45-F334-2469-ED21-CFCF1136F52B}"/>
          </ac:spMkLst>
        </pc:spChg>
        <pc:graphicFrameChg chg="mod">
          <ac:chgData name="paul meaney" userId="8f3b41ac-413d-46e0-bc97-8181c95bcdc2" providerId="ADAL" clId="{97820C37-51B4-4C98-81EE-AFCB158ED582}" dt="2025-06-23T08:32:40.022" v="250"/>
          <ac:graphicFrameMkLst>
            <pc:docMk/>
            <pc:sldMk cId="342037665" sldId="3322"/>
            <ac:graphicFrameMk id="5" creationId="{4AEC75A1-E12E-81F5-B16D-60EB3E97D802}"/>
          </ac:graphicFrameMkLst>
        </pc:graphicFrameChg>
      </pc:sldChg>
      <pc:sldChg chg="modSp add">
        <pc:chgData name="paul meaney" userId="8f3b41ac-413d-46e0-bc97-8181c95bcdc2" providerId="ADAL" clId="{97820C37-51B4-4C98-81EE-AFCB158ED582}" dt="2025-06-23T08:33:01.924" v="311" actId="207"/>
        <pc:sldMkLst>
          <pc:docMk/>
          <pc:sldMk cId="1385051717" sldId="3323"/>
        </pc:sldMkLst>
        <pc:graphicFrameChg chg="mod">
          <ac:chgData name="paul meaney" userId="8f3b41ac-413d-46e0-bc97-8181c95bcdc2" providerId="ADAL" clId="{97820C37-51B4-4C98-81EE-AFCB158ED582}" dt="2025-06-23T08:33:01.924" v="311" actId="207"/>
          <ac:graphicFrameMkLst>
            <pc:docMk/>
            <pc:sldMk cId="1385051717" sldId="3323"/>
            <ac:graphicFrameMk id="5" creationId="{98E0A2D0-3159-44C3-9DC3-83B3462FBED8}"/>
          </ac:graphicFrameMkLst>
        </pc:graphicFrameChg>
      </pc:sldChg>
      <pc:sldChg chg="modSp add del">
        <pc:chgData name="paul meaney" userId="8f3b41ac-413d-46e0-bc97-8181c95bcdc2" providerId="ADAL" clId="{97820C37-51B4-4C98-81EE-AFCB158ED582}" dt="2025-06-23T08:32:17.719" v="239"/>
        <pc:sldMkLst>
          <pc:docMk/>
          <pc:sldMk cId="1838278844" sldId="3323"/>
        </pc:sldMkLst>
      </pc:sldChg>
      <pc:sldChg chg="modSp add">
        <pc:chgData name="paul meaney" userId="8f3b41ac-413d-46e0-bc97-8181c95bcdc2" providerId="ADAL" clId="{97820C37-51B4-4C98-81EE-AFCB158ED582}" dt="2025-06-23T08:33:08.784" v="313" actId="207"/>
        <pc:sldMkLst>
          <pc:docMk/>
          <pc:sldMk cId="1058346724" sldId="3324"/>
        </pc:sldMkLst>
        <pc:graphicFrameChg chg="mod">
          <ac:chgData name="paul meaney" userId="8f3b41ac-413d-46e0-bc97-8181c95bcdc2" providerId="ADAL" clId="{97820C37-51B4-4C98-81EE-AFCB158ED582}" dt="2025-06-23T08:33:08.784" v="313" actId="207"/>
          <ac:graphicFrameMkLst>
            <pc:docMk/>
            <pc:sldMk cId="1058346724" sldId="3324"/>
            <ac:graphicFrameMk id="5" creationId="{06D7C0D7-EDE2-D7BE-3EDE-F26EEE546746}"/>
          </ac:graphicFrameMkLst>
        </pc:graphicFrameChg>
      </pc:sldChg>
      <pc:sldChg chg="modSp add del">
        <pc:chgData name="paul meaney" userId="8f3b41ac-413d-46e0-bc97-8181c95bcdc2" providerId="ADAL" clId="{97820C37-51B4-4C98-81EE-AFCB158ED582}" dt="2025-06-23T08:32:17.384" v="238"/>
        <pc:sldMkLst>
          <pc:docMk/>
          <pc:sldMk cId="2429628288" sldId="3324"/>
        </pc:sldMkLst>
      </pc:sldChg>
      <pc:sldChg chg="modSp add del">
        <pc:chgData name="paul meaney" userId="8f3b41ac-413d-46e0-bc97-8181c95bcdc2" providerId="ADAL" clId="{97820C37-51B4-4C98-81EE-AFCB158ED582}" dt="2025-06-23T08:32:16.904" v="237"/>
        <pc:sldMkLst>
          <pc:docMk/>
          <pc:sldMk cId="951542831" sldId="3325"/>
        </pc:sldMkLst>
      </pc:sldChg>
      <pc:sldChg chg="modSp add">
        <pc:chgData name="paul meaney" userId="8f3b41ac-413d-46e0-bc97-8181c95bcdc2" providerId="ADAL" clId="{97820C37-51B4-4C98-81EE-AFCB158ED582}" dt="2025-06-23T08:33:14.260" v="315" actId="207"/>
        <pc:sldMkLst>
          <pc:docMk/>
          <pc:sldMk cId="2210066129" sldId="3325"/>
        </pc:sldMkLst>
        <pc:graphicFrameChg chg="mod">
          <ac:chgData name="paul meaney" userId="8f3b41ac-413d-46e0-bc97-8181c95bcdc2" providerId="ADAL" clId="{97820C37-51B4-4C98-81EE-AFCB158ED582}" dt="2025-06-23T08:33:14.260" v="315" actId="207"/>
          <ac:graphicFrameMkLst>
            <pc:docMk/>
            <pc:sldMk cId="2210066129" sldId="3325"/>
            <ac:graphicFrameMk id="5" creationId="{4D3CEC16-C01B-4010-8E05-AC5478715BAB}"/>
          </ac:graphicFrameMkLst>
        </pc:graphicFrameChg>
      </pc:sldChg>
      <pc:sldChg chg="modSp add del">
        <pc:chgData name="paul meaney" userId="8f3b41ac-413d-46e0-bc97-8181c95bcdc2" providerId="ADAL" clId="{97820C37-51B4-4C98-81EE-AFCB158ED582}" dt="2025-06-23T08:32:16.216" v="236"/>
        <pc:sldMkLst>
          <pc:docMk/>
          <pc:sldMk cId="1716353314" sldId="3326"/>
        </pc:sldMkLst>
      </pc:sldChg>
      <pc:sldChg chg="add">
        <pc:chgData name="paul meaney" userId="8f3b41ac-413d-46e0-bc97-8181c95bcdc2" providerId="ADAL" clId="{97820C37-51B4-4C98-81EE-AFCB158ED582}" dt="2025-06-23T08:33:19.158" v="316"/>
        <pc:sldMkLst>
          <pc:docMk/>
          <pc:sldMk cId="4204235449" sldId="3326"/>
        </pc:sldMkLst>
      </pc:sldChg>
      <pc:sldChg chg="modSp add">
        <pc:chgData name="paul meaney" userId="8f3b41ac-413d-46e0-bc97-8181c95bcdc2" providerId="ADAL" clId="{97820C37-51B4-4C98-81EE-AFCB158ED582}" dt="2025-06-23T08:33:26.026" v="318" actId="207"/>
        <pc:sldMkLst>
          <pc:docMk/>
          <pc:sldMk cId="1429166937" sldId="3327"/>
        </pc:sldMkLst>
        <pc:graphicFrameChg chg="mod">
          <ac:chgData name="paul meaney" userId="8f3b41ac-413d-46e0-bc97-8181c95bcdc2" providerId="ADAL" clId="{97820C37-51B4-4C98-81EE-AFCB158ED582}" dt="2025-06-23T08:33:26.026" v="318" actId="207"/>
          <ac:graphicFrameMkLst>
            <pc:docMk/>
            <pc:sldMk cId="1429166937" sldId="3327"/>
            <ac:graphicFrameMk id="5" creationId="{7706AE1F-B299-2639-276B-8C5E124762B4}"/>
          </ac:graphicFrameMkLst>
        </pc:graphicFrameChg>
      </pc:sldChg>
      <pc:sldChg chg="modSp add del">
        <pc:chgData name="paul meaney" userId="8f3b41ac-413d-46e0-bc97-8181c95bcdc2" providerId="ADAL" clId="{97820C37-51B4-4C98-81EE-AFCB158ED582}" dt="2025-06-23T08:32:15.679" v="235"/>
        <pc:sldMkLst>
          <pc:docMk/>
          <pc:sldMk cId="2348236749" sldId="3327"/>
        </pc:sldMkLst>
      </pc:sldChg>
      <pc:sldChg chg="modSp add">
        <pc:chgData name="paul meaney" userId="8f3b41ac-413d-46e0-bc97-8181c95bcdc2" providerId="ADAL" clId="{97820C37-51B4-4C98-81EE-AFCB158ED582}" dt="2025-06-23T08:33:31.743" v="320" actId="207"/>
        <pc:sldMkLst>
          <pc:docMk/>
          <pc:sldMk cId="1608880652" sldId="3328"/>
        </pc:sldMkLst>
        <pc:graphicFrameChg chg="mod">
          <ac:chgData name="paul meaney" userId="8f3b41ac-413d-46e0-bc97-8181c95bcdc2" providerId="ADAL" clId="{97820C37-51B4-4C98-81EE-AFCB158ED582}" dt="2025-06-23T08:33:31.743" v="320" actId="207"/>
          <ac:graphicFrameMkLst>
            <pc:docMk/>
            <pc:sldMk cId="1608880652" sldId="3328"/>
            <ac:graphicFrameMk id="5" creationId="{41B6D3CB-03F5-5BFE-F20B-ABA0FF311CC5}"/>
          </ac:graphicFrameMkLst>
        </pc:graphicFrameChg>
      </pc:sldChg>
    </pc:docChg>
  </pc:docChgLst>
  <pc:docChgLst>
    <pc:chgData name="paul meaney" userId="8f3b41ac-413d-46e0-bc97-8181c95bcdc2" providerId="ADAL" clId="{724DF2C5-F462-475E-9F15-5A8DA5189FC4}"/>
    <pc:docChg chg="undo redo custSel addSld delSld modSld sldOrd addSection modSection">
      <pc:chgData name="paul meaney" userId="8f3b41ac-413d-46e0-bc97-8181c95bcdc2" providerId="ADAL" clId="{724DF2C5-F462-475E-9F15-5A8DA5189FC4}" dt="2023-10-19T09:21:55.397" v="18780" actId="14100"/>
      <pc:docMkLst>
        <pc:docMk/>
      </pc:docMkLst>
      <pc:sldChg chg="modSp">
        <pc:chgData name="paul meaney" userId="8f3b41ac-413d-46e0-bc97-8181c95bcdc2" providerId="ADAL" clId="{724DF2C5-F462-475E-9F15-5A8DA5189FC4}" dt="2023-10-13T09:35:19.028" v="17309" actId="20577"/>
        <pc:sldMkLst>
          <pc:docMk/>
          <pc:sldMk cId="1160443717" sldId="474"/>
        </pc:sldMkLst>
      </pc:sldChg>
      <pc:sldChg chg="modSp add mod setBg">
        <pc:chgData name="paul meaney" userId="8f3b41ac-413d-46e0-bc97-8181c95bcdc2" providerId="ADAL" clId="{724DF2C5-F462-475E-9F15-5A8DA5189FC4}" dt="2023-10-10T14:07:45.957" v="3270" actId="114"/>
        <pc:sldMkLst>
          <pc:docMk/>
          <pc:sldMk cId="472739179" sldId="523"/>
        </pc:sldMkLst>
      </pc:sldChg>
      <pc:sldChg chg="modSp add mod setBg">
        <pc:chgData name="paul meaney" userId="8f3b41ac-413d-46e0-bc97-8181c95bcdc2" providerId="ADAL" clId="{724DF2C5-F462-475E-9F15-5A8DA5189FC4}" dt="2023-10-13T15:56:41.710" v="18673" actId="27957"/>
        <pc:sldMkLst>
          <pc:docMk/>
          <pc:sldMk cId="1037848145" sldId="525"/>
        </pc:sldMkLst>
      </pc:sldChg>
      <pc:sldChg chg="modSp add mod setBg">
        <pc:chgData name="paul meaney" userId="8f3b41ac-413d-46e0-bc97-8181c95bcdc2" providerId="ADAL" clId="{724DF2C5-F462-475E-9F15-5A8DA5189FC4}" dt="2023-10-13T15:55:18.782" v="18645" actId="27957"/>
        <pc:sldMkLst>
          <pc:docMk/>
          <pc:sldMk cId="3730983709" sldId="526"/>
        </pc:sldMkLst>
      </pc:sldChg>
      <pc:sldChg chg="modSp mod">
        <pc:chgData name="paul meaney" userId="8f3b41ac-413d-46e0-bc97-8181c95bcdc2" providerId="ADAL" clId="{724DF2C5-F462-475E-9F15-5A8DA5189FC4}" dt="2023-10-13T16:06:14.113" v="18729" actId="27636"/>
        <pc:sldMkLst>
          <pc:docMk/>
          <pc:sldMk cId="1380044357" sldId="549"/>
        </pc:sldMkLst>
      </pc:sldChg>
      <pc:sldChg chg="modSp mod">
        <pc:chgData name="paul meaney" userId="8f3b41ac-413d-46e0-bc97-8181c95bcdc2" providerId="ADAL" clId="{724DF2C5-F462-475E-9F15-5A8DA5189FC4}" dt="2023-10-13T15:52:07.570" v="18618" actId="27636"/>
        <pc:sldMkLst>
          <pc:docMk/>
          <pc:sldMk cId="3737862164" sldId="577"/>
        </pc:sldMkLst>
      </pc:sldChg>
      <pc:sldChg chg="modSp mod">
        <pc:chgData name="paul meaney" userId="8f3b41ac-413d-46e0-bc97-8181c95bcdc2" providerId="ADAL" clId="{724DF2C5-F462-475E-9F15-5A8DA5189FC4}" dt="2023-10-13T15:52:07.581" v="18619" actId="27636"/>
        <pc:sldMkLst>
          <pc:docMk/>
          <pc:sldMk cId="2840469309" sldId="579"/>
        </pc:sldMkLst>
      </pc:sldChg>
      <pc:sldChg chg="del">
        <pc:chgData name="paul meaney" userId="8f3b41ac-413d-46e0-bc97-8181c95bcdc2" providerId="ADAL" clId="{724DF2C5-F462-475E-9F15-5A8DA5189FC4}" dt="2023-10-10T10:15:25.995" v="1" actId="47"/>
        <pc:sldMkLst>
          <pc:docMk/>
          <pc:sldMk cId="2727248341" sldId="692"/>
        </pc:sldMkLst>
      </pc:sldChg>
      <pc:sldChg chg="modSp add mod">
        <pc:chgData name="paul meaney" userId="8f3b41ac-413d-46e0-bc97-8181c95bcdc2" providerId="ADAL" clId="{724DF2C5-F462-475E-9F15-5A8DA5189FC4}" dt="2023-10-10T15:15:12.449" v="6435" actId="20577"/>
        <pc:sldMkLst>
          <pc:docMk/>
          <pc:sldMk cId="4038332648" sldId="706"/>
        </pc:sldMkLst>
      </pc:sldChg>
      <pc:sldChg chg="modSp add mod">
        <pc:chgData name="paul meaney" userId="8f3b41ac-413d-46e0-bc97-8181c95bcdc2" providerId="ADAL" clId="{724DF2C5-F462-475E-9F15-5A8DA5189FC4}" dt="2023-10-10T15:15:34.093" v="6436" actId="1582"/>
        <pc:sldMkLst>
          <pc:docMk/>
          <pc:sldMk cId="744829278" sldId="707"/>
        </pc:sldMkLst>
      </pc:sldChg>
      <pc:sldChg chg="add">
        <pc:chgData name="paul meaney" userId="8f3b41ac-413d-46e0-bc97-8181c95bcdc2" providerId="ADAL" clId="{724DF2C5-F462-475E-9F15-5A8DA5189FC4}" dt="2023-10-10T15:04:21.604" v="5537"/>
        <pc:sldMkLst>
          <pc:docMk/>
          <pc:sldMk cId="3242279144" sldId="709"/>
        </pc:sldMkLst>
      </pc:sldChg>
      <pc:sldChg chg="modSp add mod setBg">
        <pc:chgData name="paul meaney" userId="8f3b41ac-413d-46e0-bc97-8181c95bcdc2" providerId="ADAL" clId="{724DF2C5-F462-475E-9F15-5A8DA5189FC4}" dt="2023-10-13T15:52:07.529" v="18616" actId="27636"/>
        <pc:sldMkLst>
          <pc:docMk/>
          <pc:sldMk cId="3853110904" sldId="713"/>
        </pc:sldMkLst>
      </pc:sldChg>
      <pc:sldChg chg="modSp">
        <pc:chgData name="paul meaney" userId="8f3b41ac-413d-46e0-bc97-8181c95bcdc2" providerId="ADAL" clId="{724DF2C5-F462-475E-9F15-5A8DA5189FC4}" dt="2023-10-13T09:47:52.756" v="17599" actId="20577"/>
        <pc:sldMkLst>
          <pc:docMk/>
          <pc:sldMk cId="2363869022" sldId="810"/>
        </pc:sldMkLst>
      </pc:sldChg>
      <pc:sldChg chg="modSp add mod">
        <pc:chgData name="paul meaney" userId="8f3b41ac-413d-46e0-bc97-8181c95bcdc2" providerId="ADAL" clId="{724DF2C5-F462-475E-9F15-5A8DA5189FC4}" dt="2023-10-13T15:51:09.404" v="18576" actId="20577"/>
        <pc:sldMkLst>
          <pc:docMk/>
          <pc:sldMk cId="1784474909" sldId="851"/>
        </pc:sldMkLst>
      </pc:sldChg>
      <pc:sldChg chg="modSp del mod">
        <pc:chgData name="paul meaney" userId="8f3b41ac-413d-46e0-bc97-8181c95bcdc2" providerId="ADAL" clId="{724DF2C5-F462-475E-9F15-5A8DA5189FC4}" dt="2023-10-13T09:50:29.475" v="17657" actId="2696"/>
        <pc:sldMkLst>
          <pc:docMk/>
          <pc:sldMk cId="3633669602" sldId="851"/>
        </pc:sldMkLst>
      </pc:sldChg>
      <pc:sldChg chg="modSp">
        <pc:chgData name="paul meaney" userId="8f3b41ac-413d-46e0-bc97-8181c95bcdc2" providerId="ADAL" clId="{724DF2C5-F462-475E-9F15-5A8DA5189FC4}" dt="2023-10-13T09:44:17.047" v="17467" actId="114"/>
        <pc:sldMkLst>
          <pc:docMk/>
          <pc:sldMk cId="314936892" sldId="857"/>
        </pc:sldMkLst>
      </pc:sldChg>
      <pc:sldChg chg="addSp delSp modSp mod">
        <pc:chgData name="paul meaney" userId="8f3b41ac-413d-46e0-bc97-8181c95bcdc2" providerId="ADAL" clId="{724DF2C5-F462-475E-9F15-5A8DA5189FC4}" dt="2023-10-19T09:20:18.685" v="18761" actId="1076"/>
        <pc:sldMkLst>
          <pc:docMk/>
          <pc:sldMk cId="3229377665" sldId="860"/>
        </pc:sldMkLst>
      </pc:sldChg>
      <pc:sldChg chg="modSp">
        <pc:chgData name="paul meaney" userId="8f3b41ac-413d-46e0-bc97-8181c95bcdc2" providerId="ADAL" clId="{724DF2C5-F462-475E-9F15-5A8DA5189FC4}" dt="2023-10-10T11:35:45.150" v="991" actId="20577"/>
        <pc:sldMkLst>
          <pc:docMk/>
          <pc:sldMk cId="742385195" sldId="861"/>
        </pc:sldMkLst>
      </pc:sldChg>
      <pc:sldChg chg="modSp mod">
        <pc:chgData name="paul meaney" userId="8f3b41ac-413d-46e0-bc97-8181c95bcdc2" providerId="ADAL" clId="{724DF2C5-F462-475E-9F15-5A8DA5189FC4}" dt="2023-10-13T09:49:32.668" v="17654" actId="20577"/>
        <pc:sldMkLst>
          <pc:docMk/>
          <pc:sldMk cId="1200376522" sldId="870"/>
        </pc:sldMkLst>
      </pc:sldChg>
      <pc:sldChg chg="addSp delSp modSp mod">
        <pc:chgData name="paul meaney" userId="8f3b41ac-413d-46e0-bc97-8181c95bcdc2" providerId="ADAL" clId="{724DF2C5-F462-475E-9F15-5A8DA5189FC4}" dt="2023-10-19T09:20:31.895" v="18764" actId="1076"/>
        <pc:sldMkLst>
          <pc:docMk/>
          <pc:sldMk cId="2478575987" sldId="885"/>
        </pc:sldMkLst>
      </pc:sldChg>
      <pc:sldChg chg="addSp modSp mod">
        <pc:chgData name="paul meaney" userId="8f3b41ac-413d-46e0-bc97-8181c95bcdc2" providerId="ADAL" clId="{724DF2C5-F462-475E-9F15-5A8DA5189FC4}" dt="2023-10-13T09:46:12.603" v="17539" actId="20577"/>
        <pc:sldMkLst>
          <pc:docMk/>
          <pc:sldMk cId="1455444510" sldId="890"/>
        </pc:sldMkLst>
      </pc:sldChg>
      <pc:sldChg chg="modSp">
        <pc:chgData name="paul meaney" userId="8f3b41ac-413d-46e0-bc97-8181c95bcdc2" providerId="ADAL" clId="{724DF2C5-F462-475E-9F15-5A8DA5189FC4}" dt="2023-10-10T14:16:13.639" v="3632" actId="313"/>
        <pc:sldMkLst>
          <pc:docMk/>
          <pc:sldMk cId="3464296752" sldId="891"/>
        </pc:sldMkLst>
      </pc:sldChg>
      <pc:sldChg chg="addSp delSp modSp mod">
        <pc:chgData name="paul meaney" userId="8f3b41ac-413d-46e0-bc97-8181c95bcdc2" providerId="ADAL" clId="{724DF2C5-F462-475E-9F15-5A8DA5189FC4}" dt="2023-10-12T09:51:44.114" v="14856" actId="6549"/>
        <pc:sldMkLst>
          <pc:docMk/>
          <pc:sldMk cId="1997674683" sldId="892"/>
        </pc:sldMkLst>
      </pc:sldChg>
      <pc:sldChg chg="add del">
        <pc:chgData name="paul meaney" userId="8f3b41ac-413d-46e0-bc97-8181c95bcdc2" providerId="ADAL" clId="{724DF2C5-F462-475E-9F15-5A8DA5189FC4}" dt="2023-10-10T14:41:56.513" v="4668" actId="47"/>
        <pc:sldMkLst>
          <pc:docMk/>
          <pc:sldMk cId="1871808046" sldId="894"/>
        </pc:sldMkLst>
      </pc:sldChg>
      <pc:sldChg chg="modSp">
        <pc:chgData name="paul meaney" userId="8f3b41ac-413d-46e0-bc97-8181c95bcdc2" providerId="ADAL" clId="{724DF2C5-F462-475E-9F15-5A8DA5189FC4}" dt="2023-10-10T14:42:15.913" v="4688" actId="20577"/>
        <pc:sldMkLst>
          <pc:docMk/>
          <pc:sldMk cId="18092098" sldId="895"/>
        </pc:sldMkLst>
      </pc:sldChg>
      <pc:sldChg chg="addSp delSp modSp mod">
        <pc:chgData name="paul meaney" userId="8f3b41ac-413d-46e0-bc97-8181c95bcdc2" providerId="ADAL" clId="{724DF2C5-F462-475E-9F15-5A8DA5189FC4}" dt="2023-10-13T09:46:53.069" v="17540" actId="1076"/>
        <pc:sldMkLst>
          <pc:docMk/>
          <pc:sldMk cId="575436559" sldId="896"/>
        </pc:sldMkLst>
      </pc:sldChg>
      <pc:sldChg chg="modSp">
        <pc:chgData name="paul meaney" userId="8f3b41ac-413d-46e0-bc97-8181c95bcdc2" providerId="ADAL" clId="{724DF2C5-F462-475E-9F15-5A8DA5189FC4}" dt="2023-10-10T14:59:01.451" v="5531" actId="2711"/>
        <pc:sldMkLst>
          <pc:docMk/>
          <pc:sldMk cId="3262722428" sldId="899"/>
        </pc:sldMkLst>
      </pc:sldChg>
      <pc:sldChg chg="modSp mod">
        <pc:chgData name="paul meaney" userId="8f3b41ac-413d-46e0-bc97-8181c95bcdc2" providerId="ADAL" clId="{724DF2C5-F462-475E-9F15-5A8DA5189FC4}" dt="2023-10-16T14:33:36.001" v="18758" actId="20577"/>
        <pc:sldMkLst>
          <pc:docMk/>
          <pc:sldMk cId="840791111" sldId="900"/>
        </pc:sldMkLst>
      </pc:sldChg>
      <pc:sldChg chg="modSp">
        <pc:chgData name="paul meaney" userId="8f3b41ac-413d-46e0-bc97-8181c95bcdc2" providerId="ADAL" clId="{724DF2C5-F462-475E-9F15-5A8DA5189FC4}" dt="2023-10-13T09:48:42.978" v="17643" actId="20577"/>
        <pc:sldMkLst>
          <pc:docMk/>
          <pc:sldMk cId="3544113439" sldId="902"/>
        </pc:sldMkLst>
      </pc:sldChg>
      <pc:sldChg chg="addSp delSp modSp mod">
        <pc:chgData name="paul meaney" userId="8f3b41ac-413d-46e0-bc97-8181c95bcdc2" providerId="ADAL" clId="{724DF2C5-F462-475E-9F15-5A8DA5189FC4}" dt="2023-10-19T09:20:45.199" v="18767" actId="1076"/>
        <pc:sldMkLst>
          <pc:docMk/>
          <pc:sldMk cId="1027945239" sldId="903"/>
        </pc:sldMkLst>
      </pc:sldChg>
      <pc:sldChg chg="modSp">
        <pc:chgData name="paul meaney" userId="8f3b41ac-413d-46e0-bc97-8181c95bcdc2" providerId="ADAL" clId="{724DF2C5-F462-475E-9F15-5A8DA5189FC4}" dt="2023-10-10T10:29:39.146" v="409" actId="20577"/>
        <pc:sldMkLst>
          <pc:docMk/>
          <pc:sldMk cId="2774057611" sldId="906"/>
        </pc:sldMkLst>
      </pc:sldChg>
      <pc:sldChg chg="modSp">
        <pc:chgData name="paul meaney" userId="8f3b41ac-413d-46e0-bc97-8181c95bcdc2" providerId="ADAL" clId="{724DF2C5-F462-475E-9F15-5A8DA5189FC4}" dt="2023-10-10T15:22:39.162" v="6663" actId="20577"/>
        <pc:sldMkLst>
          <pc:docMk/>
          <pc:sldMk cId="1193964665" sldId="909"/>
        </pc:sldMkLst>
      </pc:sldChg>
      <pc:sldChg chg="modSp mod">
        <pc:chgData name="paul meaney" userId="8f3b41ac-413d-46e0-bc97-8181c95bcdc2" providerId="ADAL" clId="{724DF2C5-F462-475E-9F15-5A8DA5189FC4}" dt="2023-10-10T15:24:53.395" v="6700" actId="20577"/>
        <pc:sldMkLst>
          <pc:docMk/>
          <pc:sldMk cId="2933792069" sldId="910"/>
        </pc:sldMkLst>
      </pc:sldChg>
      <pc:sldChg chg="modSp">
        <pc:chgData name="paul meaney" userId="8f3b41ac-413d-46e0-bc97-8181c95bcdc2" providerId="ADAL" clId="{724DF2C5-F462-475E-9F15-5A8DA5189FC4}" dt="2023-10-11T13:26:21.890" v="10615" actId="114"/>
        <pc:sldMkLst>
          <pc:docMk/>
          <pc:sldMk cId="2013968731" sldId="917"/>
        </pc:sldMkLst>
      </pc:sldChg>
      <pc:sldChg chg="modSp">
        <pc:chgData name="paul meaney" userId="8f3b41ac-413d-46e0-bc97-8181c95bcdc2" providerId="ADAL" clId="{724DF2C5-F462-475E-9F15-5A8DA5189FC4}" dt="2023-10-11T13:29:13.621" v="10748" actId="20577"/>
        <pc:sldMkLst>
          <pc:docMk/>
          <pc:sldMk cId="3651601547" sldId="921"/>
        </pc:sldMkLst>
      </pc:sldChg>
      <pc:sldChg chg="addSp delSp modSp add del mod">
        <pc:chgData name="paul meaney" userId="8f3b41ac-413d-46e0-bc97-8181c95bcdc2" providerId="ADAL" clId="{724DF2C5-F462-475E-9F15-5A8DA5189FC4}" dt="2023-10-11T15:46:52.085" v="13296" actId="14100"/>
        <pc:sldMkLst>
          <pc:docMk/>
          <pc:sldMk cId="3250966955" sldId="925"/>
        </pc:sldMkLst>
      </pc:sldChg>
      <pc:sldChg chg="addSp delSp modSp mod">
        <pc:chgData name="paul meaney" userId="8f3b41ac-413d-46e0-bc97-8181c95bcdc2" providerId="ADAL" clId="{724DF2C5-F462-475E-9F15-5A8DA5189FC4}" dt="2023-10-11T15:48:59.253" v="13326" actId="14100"/>
        <pc:sldMkLst>
          <pc:docMk/>
          <pc:sldMk cId="3719967375" sldId="928"/>
        </pc:sldMkLst>
      </pc:sldChg>
      <pc:sldChg chg="addSp delSp modSp mod">
        <pc:chgData name="paul meaney" userId="8f3b41ac-413d-46e0-bc97-8181c95bcdc2" providerId="ADAL" clId="{724DF2C5-F462-475E-9F15-5A8DA5189FC4}" dt="2023-10-11T16:02:47.575" v="14144" actId="13219"/>
        <pc:sldMkLst>
          <pc:docMk/>
          <pc:sldMk cId="912565261" sldId="932"/>
        </pc:sldMkLst>
      </pc:sldChg>
      <pc:sldChg chg="modSp">
        <pc:chgData name="paul meaney" userId="8f3b41ac-413d-46e0-bc97-8181c95bcdc2" providerId="ADAL" clId="{724DF2C5-F462-475E-9F15-5A8DA5189FC4}" dt="2023-10-10T15:22:12.836" v="6619" actId="20577"/>
        <pc:sldMkLst>
          <pc:docMk/>
          <pc:sldMk cId="3511683443" sldId="936"/>
        </pc:sldMkLst>
      </pc:sldChg>
      <pc:sldChg chg="addSp mod setBg">
        <pc:chgData name="paul meaney" userId="8f3b41ac-413d-46e0-bc97-8181c95bcdc2" providerId="ADAL" clId="{724DF2C5-F462-475E-9F15-5A8DA5189FC4}" dt="2023-10-10T15:16:28.077" v="6444" actId="26606"/>
        <pc:sldMkLst>
          <pc:docMk/>
          <pc:sldMk cId="514593137" sldId="959"/>
        </pc:sldMkLst>
      </pc:sldChg>
      <pc:sldChg chg="addSp delSp modSp mod">
        <pc:chgData name="paul meaney" userId="8f3b41ac-413d-46e0-bc97-8181c95bcdc2" providerId="ADAL" clId="{724DF2C5-F462-475E-9F15-5A8DA5189FC4}" dt="2023-10-19T09:21:03.993" v="18770" actId="1076"/>
        <pc:sldMkLst>
          <pc:docMk/>
          <pc:sldMk cId="4146503752" sldId="1007"/>
        </pc:sldMkLst>
      </pc:sldChg>
      <pc:sldChg chg="addSp delSp modSp add del mod">
        <pc:chgData name="paul meaney" userId="8f3b41ac-413d-46e0-bc97-8181c95bcdc2" providerId="ADAL" clId="{724DF2C5-F462-475E-9F15-5A8DA5189FC4}" dt="2023-10-19T09:21:16.853" v="18773" actId="1076"/>
        <pc:sldMkLst>
          <pc:docMk/>
          <pc:sldMk cId="2004233001" sldId="1008"/>
        </pc:sldMkLst>
      </pc:sldChg>
      <pc:sldChg chg="modSp">
        <pc:chgData name="paul meaney" userId="8f3b41ac-413d-46e0-bc97-8181c95bcdc2" providerId="ADAL" clId="{724DF2C5-F462-475E-9F15-5A8DA5189FC4}" dt="2023-10-11T15:43:57.505" v="13203" actId="114"/>
        <pc:sldMkLst>
          <pc:docMk/>
          <pc:sldMk cId="3541637254" sldId="1010"/>
        </pc:sldMkLst>
      </pc:sldChg>
      <pc:sldChg chg="modSp del mod">
        <pc:chgData name="paul meaney" userId="8f3b41ac-413d-46e0-bc97-8181c95bcdc2" providerId="ADAL" clId="{724DF2C5-F462-475E-9F15-5A8DA5189FC4}" dt="2023-10-11T15:44:06.432" v="13205" actId="47"/>
        <pc:sldMkLst>
          <pc:docMk/>
          <pc:sldMk cId="3258823378" sldId="1011"/>
        </pc:sldMkLst>
      </pc:sldChg>
      <pc:sldChg chg="modSp">
        <pc:chgData name="paul meaney" userId="8f3b41ac-413d-46e0-bc97-8181c95bcdc2" providerId="ADAL" clId="{724DF2C5-F462-475E-9F15-5A8DA5189FC4}" dt="2023-10-11T15:48:39.465" v="13323" actId="114"/>
        <pc:sldMkLst>
          <pc:docMk/>
          <pc:sldMk cId="671712366" sldId="1013"/>
        </pc:sldMkLst>
      </pc:sldChg>
      <pc:sldChg chg="modSp">
        <pc:chgData name="paul meaney" userId="8f3b41ac-413d-46e0-bc97-8181c95bcdc2" providerId="ADAL" clId="{724DF2C5-F462-475E-9F15-5A8DA5189FC4}" dt="2023-10-10T16:15:29.892" v="9133" actId="20577"/>
        <pc:sldMkLst>
          <pc:docMk/>
          <pc:sldMk cId="1108659285" sldId="1015"/>
        </pc:sldMkLst>
      </pc:sldChg>
      <pc:sldChg chg="modSp">
        <pc:chgData name="paul meaney" userId="8f3b41ac-413d-46e0-bc97-8181c95bcdc2" providerId="ADAL" clId="{724DF2C5-F462-475E-9F15-5A8DA5189FC4}" dt="2023-10-11T15:50:48.031" v="13405" actId="20577"/>
        <pc:sldMkLst>
          <pc:docMk/>
          <pc:sldMk cId="4156074409" sldId="1016"/>
        </pc:sldMkLst>
      </pc:sldChg>
      <pc:sldChg chg="modSp add mod">
        <pc:chgData name="paul meaney" userId="8f3b41ac-413d-46e0-bc97-8181c95bcdc2" providerId="ADAL" clId="{724DF2C5-F462-475E-9F15-5A8DA5189FC4}" dt="2023-10-13T15:51:20.001" v="18580" actId="20577"/>
        <pc:sldMkLst>
          <pc:docMk/>
          <pc:sldMk cId="664531025" sldId="1019"/>
        </pc:sldMkLst>
      </pc:sldChg>
      <pc:sldChg chg="modSp del mod">
        <pc:chgData name="paul meaney" userId="8f3b41ac-413d-46e0-bc97-8181c95bcdc2" providerId="ADAL" clId="{724DF2C5-F462-475E-9F15-5A8DA5189FC4}" dt="2023-10-10T16:16:25.775" v="9189" actId="2696"/>
        <pc:sldMkLst>
          <pc:docMk/>
          <pc:sldMk cId="946790155" sldId="1019"/>
        </pc:sldMkLst>
      </pc:sldChg>
      <pc:sldChg chg="modSp mod">
        <pc:chgData name="paul meaney" userId="8f3b41ac-413d-46e0-bc97-8181c95bcdc2" providerId="ADAL" clId="{724DF2C5-F462-475E-9F15-5A8DA5189FC4}" dt="2023-10-13T09:33:11.516" v="17089" actId="20577"/>
        <pc:sldMkLst>
          <pc:docMk/>
          <pc:sldMk cId="1199907434" sldId="1022"/>
        </pc:sldMkLst>
      </pc:sldChg>
      <pc:sldChg chg="addSp modSp add mod">
        <pc:chgData name="paul meaney" userId="8f3b41ac-413d-46e0-bc97-8181c95bcdc2" providerId="ADAL" clId="{724DF2C5-F462-475E-9F15-5A8DA5189FC4}" dt="2023-10-13T15:53:28.259" v="18627" actId="20577"/>
        <pc:sldMkLst>
          <pc:docMk/>
          <pc:sldMk cId="140712578" sldId="1056"/>
        </pc:sldMkLst>
      </pc:sldChg>
      <pc:sldChg chg="addSp modSp mod">
        <pc:chgData name="paul meaney" userId="8f3b41ac-413d-46e0-bc97-8181c95bcdc2" providerId="ADAL" clId="{724DF2C5-F462-475E-9F15-5A8DA5189FC4}" dt="2023-10-13T09:33:54.167" v="17100" actId="14100"/>
        <pc:sldMkLst>
          <pc:docMk/>
          <pc:sldMk cId="3304917594" sldId="1058"/>
        </pc:sldMkLst>
      </pc:sldChg>
      <pc:sldChg chg="addSp modSp mod">
        <pc:chgData name="paul meaney" userId="8f3b41ac-413d-46e0-bc97-8181c95bcdc2" providerId="ADAL" clId="{724DF2C5-F462-475E-9F15-5A8DA5189FC4}" dt="2023-10-13T09:34:02.402" v="17101" actId="2711"/>
        <pc:sldMkLst>
          <pc:docMk/>
          <pc:sldMk cId="2433644578" sldId="1059"/>
        </pc:sldMkLst>
      </pc:sldChg>
      <pc:sldChg chg="modSp mod">
        <pc:chgData name="paul meaney" userId="8f3b41ac-413d-46e0-bc97-8181c95bcdc2" providerId="ADAL" clId="{724DF2C5-F462-475E-9F15-5A8DA5189FC4}" dt="2023-10-11T13:05:54.958" v="9207" actId="1076"/>
        <pc:sldMkLst>
          <pc:docMk/>
          <pc:sldMk cId="2276065292" sldId="1062"/>
        </pc:sldMkLst>
      </pc:sldChg>
      <pc:sldChg chg="addSp modSp mod">
        <pc:chgData name="paul meaney" userId="8f3b41ac-413d-46e0-bc97-8181c95bcdc2" providerId="ADAL" clId="{724DF2C5-F462-475E-9F15-5A8DA5189FC4}" dt="2023-10-11T13:28:21.481" v="10705" actId="1076"/>
        <pc:sldMkLst>
          <pc:docMk/>
          <pc:sldMk cId="2496696465" sldId="1063"/>
        </pc:sldMkLst>
      </pc:sldChg>
      <pc:sldChg chg="modSp mod">
        <pc:chgData name="paul meaney" userId="8f3b41ac-413d-46e0-bc97-8181c95bcdc2" providerId="ADAL" clId="{724DF2C5-F462-475E-9F15-5A8DA5189FC4}" dt="2023-10-13T15:52:26.413" v="18620" actId="27636"/>
        <pc:sldMkLst>
          <pc:docMk/>
          <pc:sldMk cId="2345936038" sldId="1065"/>
        </pc:sldMkLst>
      </pc:sldChg>
      <pc:sldChg chg="addSp delSp modSp mod setBg">
        <pc:chgData name="paul meaney" userId="8f3b41ac-413d-46e0-bc97-8181c95bcdc2" providerId="ADAL" clId="{724DF2C5-F462-475E-9F15-5A8DA5189FC4}" dt="2023-10-13T09:42:51.201" v="17459" actId="20577"/>
        <pc:sldMkLst>
          <pc:docMk/>
          <pc:sldMk cId="730368164" sldId="1067"/>
        </pc:sldMkLst>
      </pc:sldChg>
      <pc:sldChg chg="addSp delSp modSp mod">
        <pc:chgData name="paul meaney" userId="8f3b41ac-413d-46e0-bc97-8181c95bcdc2" providerId="ADAL" clId="{724DF2C5-F462-475E-9F15-5A8DA5189FC4}" dt="2023-10-12T09:51:49.223" v="14857" actId="6549"/>
        <pc:sldMkLst>
          <pc:docMk/>
          <pc:sldMk cId="1174990619" sldId="1071"/>
        </pc:sldMkLst>
      </pc:sldChg>
      <pc:sldChg chg="addSp delSp modSp mod setBg">
        <pc:chgData name="paul meaney" userId="8f3b41ac-413d-46e0-bc97-8181c95bcdc2" providerId="ADAL" clId="{724DF2C5-F462-475E-9F15-5A8DA5189FC4}" dt="2023-10-11T15:50:09.287" v="13369" actId="114"/>
        <pc:sldMkLst>
          <pc:docMk/>
          <pc:sldMk cId="294852636" sldId="1072"/>
        </pc:sldMkLst>
      </pc:sldChg>
      <pc:sldChg chg="modSp mod">
        <pc:chgData name="paul meaney" userId="8f3b41ac-413d-46e0-bc97-8181c95bcdc2" providerId="ADAL" clId="{724DF2C5-F462-475E-9F15-5A8DA5189FC4}" dt="2023-10-13T15:51:53.672" v="18615" actId="20577"/>
        <pc:sldMkLst>
          <pc:docMk/>
          <pc:sldMk cId="566175144" sldId="1073"/>
        </pc:sldMkLst>
      </pc:sldChg>
      <pc:sldChg chg="addSp delSp modSp mod setBg">
        <pc:chgData name="paul meaney" userId="8f3b41ac-413d-46e0-bc97-8181c95bcdc2" providerId="ADAL" clId="{724DF2C5-F462-475E-9F15-5A8DA5189FC4}" dt="2023-10-10T15:04:53.289" v="5567" actId="313"/>
        <pc:sldMkLst>
          <pc:docMk/>
          <pc:sldMk cId="598760421" sldId="1074"/>
        </pc:sldMkLst>
      </pc:sldChg>
      <pc:sldChg chg="addSp delSp modSp new mod">
        <pc:chgData name="paul meaney" userId="8f3b41ac-413d-46e0-bc97-8181c95bcdc2" providerId="ADAL" clId="{724DF2C5-F462-475E-9F15-5A8DA5189FC4}" dt="2023-10-10T14:13:29.467" v="3532" actId="1076"/>
        <pc:sldMkLst>
          <pc:docMk/>
          <pc:sldMk cId="3440605663" sldId="1075"/>
        </pc:sldMkLst>
      </pc:sldChg>
      <pc:sldChg chg="addSp delSp modSp new mod setBg">
        <pc:chgData name="paul meaney" userId="8f3b41ac-413d-46e0-bc97-8181c95bcdc2" providerId="ADAL" clId="{724DF2C5-F462-475E-9F15-5A8DA5189FC4}" dt="2023-10-13T09:32:59.412" v="17075" actId="114"/>
        <pc:sldMkLst>
          <pc:docMk/>
          <pc:sldMk cId="2343596395" sldId="1076"/>
        </pc:sldMkLst>
      </pc:sldChg>
      <pc:sldChg chg="modSp new del mod">
        <pc:chgData name="paul meaney" userId="8f3b41ac-413d-46e0-bc97-8181c95bcdc2" providerId="ADAL" clId="{724DF2C5-F462-475E-9F15-5A8DA5189FC4}" dt="2023-10-13T15:54:59.315" v="18642" actId="47"/>
        <pc:sldMkLst>
          <pc:docMk/>
          <pc:sldMk cId="3100343751" sldId="1077"/>
        </pc:sldMkLst>
      </pc:sldChg>
      <pc:sldChg chg="modSp new del mod">
        <pc:chgData name="paul meaney" userId="8f3b41ac-413d-46e0-bc97-8181c95bcdc2" providerId="ADAL" clId="{724DF2C5-F462-475E-9F15-5A8DA5189FC4}" dt="2023-10-13T15:56:02.734" v="18661" actId="47"/>
        <pc:sldMkLst>
          <pc:docMk/>
          <pc:sldMk cId="3695174301" sldId="1078"/>
        </pc:sldMkLst>
      </pc:sldChg>
      <pc:sldChg chg="addSp delSp modSp new del mod">
        <pc:chgData name="paul meaney" userId="8f3b41ac-413d-46e0-bc97-8181c95bcdc2" providerId="ADAL" clId="{724DF2C5-F462-475E-9F15-5A8DA5189FC4}" dt="2023-10-13T09:31:05.212" v="17026" actId="47"/>
        <pc:sldMkLst>
          <pc:docMk/>
          <pc:sldMk cId="357047176" sldId="1079"/>
        </pc:sldMkLst>
      </pc:sldChg>
      <pc:sldChg chg="modSp new del mod">
        <pc:chgData name="paul meaney" userId="8f3b41ac-413d-46e0-bc97-8181c95bcdc2" providerId="ADAL" clId="{724DF2C5-F462-475E-9F15-5A8DA5189FC4}" dt="2023-10-10T16:08:29.241" v="8865" actId="47"/>
        <pc:sldMkLst>
          <pc:docMk/>
          <pc:sldMk cId="2971962937" sldId="1080"/>
        </pc:sldMkLst>
      </pc:sldChg>
      <pc:sldChg chg="modSp new del mod">
        <pc:chgData name="paul meaney" userId="8f3b41ac-413d-46e0-bc97-8181c95bcdc2" providerId="ADAL" clId="{724DF2C5-F462-475E-9F15-5A8DA5189FC4}" dt="2023-10-11T16:01:44.591" v="14133" actId="47"/>
        <pc:sldMkLst>
          <pc:docMk/>
          <pc:sldMk cId="3140596698" sldId="1081"/>
        </pc:sldMkLst>
      </pc:sldChg>
      <pc:sldChg chg="add del">
        <pc:chgData name="paul meaney" userId="8f3b41ac-413d-46e0-bc97-8181c95bcdc2" providerId="ADAL" clId="{724DF2C5-F462-475E-9F15-5A8DA5189FC4}" dt="2023-10-10T16:04:25.838" v="8827" actId="47"/>
        <pc:sldMkLst>
          <pc:docMk/>
          <pc:sldMk cId="463324280" sldId="1082"/>
        </pc:sldMkLst>
      </pc:sldChg>
      <pc:sldChg chg="modSp new del mod">
        <pc:chgData name="paul meaney" userId="8f3b41ac-413d-46e0-bc97-8181c95bcdc2" providerId="ADAL" clId="{724DF2C5-F462-475E-9F15-5A8DA5189FC4}" dt="2023-10-10T11:36:05.787" v="1014" actId="2696"/>
        <pc:sldMkLst>
          <pc:docMk/>
          <pc:sldMk cId="3534453539" sldId="1082"/>
        </pc:sldMkLst>
      </pc:sldChg>
      <pc:sldChg chg="addSp delSp modSp new mod setBg modClrScheme chgLayout">
        <pc:chgData name="paul meaney" userId="8f3b41ac-413d-46e0-bc97-8181c95bcdc2" providerId="ADAL" clId="{724DF2C5-F462-475E-9F15-5A8DA5189FC4}" dt="2023-10-11T14:51:48.110" v="11040" actId="26606"/>
        <pc:sldMkLst>
          <pc:docMk/>
          <pc:sldMk cId="2022811433" sldId="1083"/>
        </pc:sldMkLst>
      </pc:sldChg>
      <pc:sldChg chg="modSp new del mod">
        <pc:chgData name="paul meaney" userId="8f3b41ac-413d-46e0-bc97-8181c95bcdc2" providerId="ADAL" clId="{724DF2C5-F462-475E-9F15-5A8DA5189FC4}" dt="2023-10-11T14:56:51.494" v="11156" actId="47"/>
        <pc:sldMkLst>
          <pc:docMk/>
          <pc:sldMk cId="741027208" sldId="1084"/>
        </pc:sldMkLst>
      </pc:sldChg>
      <pc:sldChg chg="addSp delSp modSp new mod setBg">
        <pc:chgData name="paul meaney" userId="8f3b41ac-413d-46e0-bc97-8181c95bcdc2" providerId="ADAL" clId="{724DF2C5-F462-475E-9F15-5A8DA5189FC4}" dt="2023-10-11T15:07:49.366" v="11773" actId="114"/>
        <pc:sldMkLst>
          <pc:docMk/>
          <pc:sldMk cId="1951444026" sldId="1085"/>
        </pc:sldMkLst>
      </pc:sldChg>
      <pc:sldChg chg="addSp delSp modSp new mod ord">
        <pc:chgData name="paul meaney" userId="8f3b41ac-413d-46e0-bc97-8181c95bcdc2" providerId="ADAL" clId="{724DF2C5-F462-475E-9F15-5A8DA5189FC4}" dt="2023-10-13T15:54:13.184" v="18630" actId="255"/>
        <pc:sldMkLst>
          <pc:docMk/>
          <pc:sldMk cId="500313926" sldId="1086"/>
        </pc:sldMkLst>
      </pc:sldChg>
      <pc:sldChg chg="addSp delSp modSp new mod setBg">
        <pc:chgData name="paul meaney" userId="8f3b41ac-413d-46e0-bc97-8181c95bcdc2" providerId="ADAL" clId="{724DF2C5-F462-475E-9F15-5A8DA5189FC4}" dt="2023-10-13T09:43:05.099" v="17461" actId="114"/>
        <pc:sldMkLst>
          <pc:docMk/>
          <pc:sldMk cId="456917952" sldId="1087"/>
        </pc:sldMkLst>
      </pc:sldChg>
      <pc:sldChg chg="addSp delSp modSp new mod">
        <pc:chgData name="paul meaney" userId="8f3b41ac-413d-46e0-bc97-8181c95bcdc2" providerId="ADAL" clId="{724DF2C5-F462-475E-9F15-5A8DA5189FC4}" dt="2023-10-12T09:50:31.152" v="14787" actId="20577"/>
        <pc:sldMkLst>
          <pc:docMk/>
          <pc:sldMk cId="3073083275" sldId="1088"/>
        </pc:sldMkLst>
      </pc:sldChg>
      <pc:sldChg chg="addSp delSp modSp new mod setBg">
        <pc:chgData name="paul meaney" userId="8f3b41ac-413d-46e0-bc97-8181c95bcdc2" providerId="ADAL" clId="{724DF2C5-F462-475E-9F15-5A8DA5189FC4}" dt="2023-10-13T09:44:50.743" v="17470" actId="113"/>
        <pc:sldMkLst>
          <pc:docMk/>
          <pc:sldMk cId="1444599588" sldId="1089"/>
        </pc:sldMkLst>
      </pc:sldChg>
      <pc:sldChg chg="modSp add del mod ord">
        <pc:chgData name="paul meaney" userId="8f3b41ac-413d-46e0-bc97-8181c95bcdc2" providerId="ADAL" clId="{724DF2C5-F462-475E-9F15-5A8DA5189FC4}" dt="2023-10-10T13:56:01.486" v="2506" actId="47"/>
        <pc:sldMkLst>
          <pc:docMk/>
          <pc:sldMk cId="486446291" sldId="1090"/>
        </pc:sldMkLst>
      </pc:sldChg>
      <pc:sldChg chg="modSp new add del mod ord">
        <pc:chgData name="paul meaney" userId="8f3b41ac-413d-46e0-bc97-8181c95bcdc2" providerId="ADAL" clId="{724DF2C5-F462-475E-9F15-5A8DA5189FC4}" dt="2023-10-10T14:07:18.664" v="3264" actId="47"/>
        <pc:sldMkLst>
          <pc:docMk/>
          <pc:sldMk cId="3767544913" sldId="1091"/>
        </pc:sldMkLst>
      </pc:sldChg>
      <pc:sldChg chg="addSp delSp modSp new mod">
        <pc:chgData name="paul meaney" userId="8f3b41ac-413d-46e0-bc97-8181c95bcdc2" providerId="ADAL" clId="{724DF2C5-F462-475E-9F15-5A8DA5189FC4}" dt="2023-10-10T14:07:57.807" v="3271" actId="1582"/>
        <pc:sldMkLst>
          <pc:docMk/>
          <pc:sldMk cId="1559292982" sldId="1092"/>
        </pc:sldMkLst>
      </pc:sldChg>
      <pc:sldChg chg="addSp delSp modSp new mod setBg">
        <pc:chgData name="paul meaney" userId="8f3b41ac-413d-46e0-bc97-8181c95bcdc2" providerId="ADAL" clId="{724DF2C5-F462-475E-9F15-5A8DA5189FC4}" dt="2023-10-10T14:29:53.317" v="4453" actId="114"/>
        <pc:sldMkLst>
          <pc:docMk/>
          <pc:sldMk cId="3212922682" sldId="1093"/>
        </pc:sldMkLst>
      </pc:sldChg>
      <pc:sldChg chg="addSp delSp modSp new mod">
        <pc:chgData name="paul meaney" userId="8f3b41ac-413d-46e0-bc97-8181c95bcdc2" providerId="ADAL" clId="{724DF2C5-F462-475E-9F15-5A8DA5189FC4}" dt="2023-10-10T14:41:39.019" v="4666" actId="14100"/>
        <pc:sldMkLst>
          <pc:docMk/>
          <pc:sldMk cId="2397719402" sldId="1094"/>
        </pc:sldMkLst>
      </pc:sldChg>
      <pc:sldChg chg="addSp delSp modSp new mod">
        <pc:chgData name="paul meaney" userId="8f3b41ac-413d-46e0-bc97-8181c95bcdc2" providerId="ADAL" clId="{724DF2C5-F462-475E-9F15-5A8DA5189FC4}" dt="2023-10-10T14:46:51.073" v="4913"/>
        <pc:sldMkLst>
          <pc:docMk/>
          <pc:sldMk cId="419310994" sldId="1095"/>
        </pc:sldMkLst>
      </pc:sldChg>
      <pc:sldChg chg="new del">
        <pc:chgData name="paul meaney" userId="8f3b41ac-413d-46e0-bc97-8181c95bcdc2" providerId="ADAL" clId="{724DF2C5-F462-475E-9F15-5A8DA5189FC4}" dt="2023-10-10T15:20:38.453" v="6534" actId="47"/>
        <pc:sldMkLst>
          <pc:docMk/>
          <pc:sldMk cId="3959459361" sldId="1096"/>
        </pc:sldMkLst>
      </pc:sldChg>
      <pc:sldChg chg="modSp add mod">
        <pc:chgData name="paul meaney" userId="8f3b41ac-413d-46e0-bc97-8181c95bcdc2" providerId="ADAL" clId="{724DF2C5-F462-475E-9F15-5A8DA5189FC4}" dt="2023-10-10T15:16:19.575" v="6443" actId="14734"/>
        <pc:sldMkLst>
          <pc:docMk/>
          <pc:sldMk cId="361326302" sldId="1097"/>
        </pc:sldMkLst>
      </pc:sldChg>
      <pc:sldChg chg="addSp delSp modSp new mod setBg">
        <pc:chgData name="paul meaney" userId="8f3b41ac-413d-46e0-bc97-8181c95bcdc2" providerId="ADAL" clId="{724DF2C5-F462-475E-9F15-5A8DA5189FC4}" dt="2023-10-10T15:07:30.701" v="5985" actId="20577"/>
        <pc:sldMkLst>
          <pc:docMk/>
          <pc:sldMk cId="2610710986" sldId="1098"/>
        </pc:sldMkLst>
      </pc:sldChg>
      <pc:sldChg chg="addSp delSp modSp new mod setBg">
        <pc:chgData name="paul meaney" userId="8f3b41ac-413d-46e0-bc97-8181c95bcdc2" providerId="ADAL" clId="{724DF2C5-F462-475E-9F15-5A8DA5189FC4}" dt="2023-10-13T09:43:32.681" v="17463" actId="114"/>
        <pc:sldMkLst>
          <pc:docMk/>
          <pc:sldMk cId="4114639644" sldId="1099"/>
        </pc:sldMkLst>
      </pc:sldChg>
      <pc:sldChg chg="modSp add ord">
        <pc:chgData name="paul meaney" userId="8f3b41ac-413d-46e0-bc97-8181c95bcdc2" providerId="ADAL" clId="{724DF2C5-F462-475E-9F15-5A8DA5189FC4}" dt="2023-10-10T15:16:59.941" v="6474" actId="20577"/>
        <pc:sldMkLst>
          <pc:docMk/>
          <pc:sldMk cId="2291031934" sldId="1100"/>
        </pc:sldMkLst>
      </pc:sldChg>
      <pc:sldChg chg="addSp delSp modSp new mod">
        <pc:chgData name="paul meaney" userId="8f3b41ac-413d-46e0-bc97-8181c95bcdc2" providerId="ADAL" clId="{724DF2C5-F462-475E-9F15-5A8DA5189FC4}" dt="2023-10-13T08:56:20.028" v="14935" actId="20577"/>
        <pc:sldMkLst>
          <pc:docMk/>
          <pc:sldMk cId="796514071" sldId="1101"/>
        </pc:sldMkLst>
      </pc:sldChg>
      <pc:sldChg chg="addSp delSp modSp new mod setBg">
        <pc:chgData name="paul meaney" userId="8f3b41ac-413d-46e0-bc97-8181c95bcdc2" providerId="ADAL" clId="{724DF2C5-F462-475E-9F15-5A8DA5189FC4}" dt="2023-10-11T14:50:29.414" v="10881" actId="20577"/>
        <pc:sldMkLst>
          <pc:docMk/>
          <pc:sldMk cId="690984150" sldId="1102"/>
        </pc:sldMkLst>
      </pc:sldChg>
      <pc:sldChg chg="delSp modSp add mod ord">
        <pc:chgData name="paul meaney" userId="8f3b41ac-413d-46e0-bc97-8181c95bcdc2" providerId="ADAL" clId="{724DF2C5-F462-475E-9F15-5A8DA5189FC4}" dt="2023-10-10T15:49:12.263" v="7668" actId="20577"/>
        <pc:sldMkLst>
          <pc:docMk/>
          <pc:sldMk cId="201281386" sldId="1103"/>
        </pc:sldMkLst>
      </pc:sldChg>
      <pc:sldChg chg="addSp delSp modSp new mod setBg">
        <pc:chgData name="paul meaney" userId="8f3b41ac-413d-46e0-bc97-8181c95bcdc2" providerId="ADAL" clId="{724DF2C5-F462-475E-9F15-5A8DA5189FC4}" dt="2023-10-10T15:52:33.229" v="8089" actId="20577"/>
        <pc:sldMkLst>
          <pc:docMk/>
          <pc:sldMk cId="2105716573" sldId="1104"/>
        </pc:sldMkLst>
      </pc:sldChg>
      <pc:sldChg chg="addSp delSp modSp new mod setBg">
        <pc:chgData name="paul meaney" userId="8f3b41ac-413d-46e0-bc97-8181c95bcdc2" providerId="ADAL" clId="{724DF2C5-F462-475E-9F15-5A8DA5189FC4}" dt="2023-10-11T14:50:42.903" v="10883" actId="114"/>
        <pc:sldMkLst>
          <pc:docMk/>
          <pc:sldMk cId="203798625" sldId="1105"/>
        </pc:sldMkLst>
      </pc:sldChg>
      <pc:sldChg chg="modSp add mod setBg">
        <pc:chgData name="paul meaney" userId="8f3b41ac-413d-46e0-bc97-8181c95bcdc2" providerId="ADAL" clId="{724DF2C5-F462-475E-9F15-5A8DA5189FC4}" dt="2023-10-10T16:04:22.604" v="8826" actId="20577"/>
        <pc:sldMkLst>
          <pc:docMk/>
          <pc:sldMk cId="1503808542" sldId="1106"/>
        </pc:sldMkLst>
      </pc:sldChg>
      <pc:sldChg chg="modSp add mod">
        <pc:chgData name="paul meaney" userId="8f3b41ac-413d-46e0-bc97-8181c95bcdc2" providerId="ADAL" clId="{724DF2C5-F462-475E-9F15-5A8DA5189FC4}" dt="2023-10-13T09:49:58.433" v="17656" actId="20577"/>
        <pc:sldMkLst>
          <pc:docMk/>
          <pc:sldMk cId="849283461" sldId="1107"/>
        </pc:sldMkLst>
      </pc:sldChg>
      <pc:sldChg chg="add">
        <pc:chgData name="paul meaney" userId="8f3b41ac-413d-46e0-bc97-8181c95bcdc2" providerId="ADAL" clId="{724DF2C5-F462-475E-9F15-5A8DA5189FC4}" dt="2023-10-10T16:15:22.885" v="9105" actId="2890"/>
        <pc:sldMkLst>
          <pc:docMk/>
          <pc:sldMk cId="3610366444" sldId="1108"/>
        </pc:sldMkLst>
      </pc:sldChg>
      <pc:sldChg chg="addSp delSp modSp new mod setBg">
        <pc:chgData name="paul meaney" userId="8f3b41ac-413d-46e0-bc97-8181c95bcdc2" providerId="ADAL" clId="{724DF2C5-F462-475E-9F15-5A8DA5189FC4}" dt="2023-10-11T16:12:04.634" v="14785" actId="2711"/>
        <pc:sldMkLst>
          <pc:docMk/>
          <pc:sldMk cId="1456477085" sldId="1109"/>
        </pc:sldMkLst>
      </pc:sldChg>
      <pc:sldChg chg="add setBg">
        <pc:chgData name="paul meaney" userId="8f3b41ac-413d-46e0-bc97-8181c95bcdc2" providerId="ADAL" clId="{724DF2C5-F462-475E-9F15-5A8DA5189FC4}" dt="2023-10-11T14:56:47.647" v="11155"/>
        <pc:sldMkLst>
          <pc:docMk/>
          <pc:sldMk cId="30372237" sldId="1110"/>
        </pc:sldMkLst>
      </pc:sldChg>
      <pc:sldChg chg="addSp delSp modSp new del mod setBg modClrScheme chgLayout">
        <pc:chgData name="paul meaney" userId="8f3b41ac-413d-46e0-bc97-8181c95bcdc2" providerId="ADAL" clId="{724DF2C5-F462-475E-9F15-5A8DA5189FC4}" dt="2023-10-11T14:56:44.520" v="11154" actId="2696"/>
        <pc:sldMkLst>
          <pc:docMk/>
          <pc:sldMk cId="159191471" sldId="1110"/>
        </pc:sldMkLst>
      </pc:sldChg>
      <pc:sldChg chg="add">
        <pc:chgData name="paul meaney" userId="8f3b41ac-413d-46e0-bc97-8181c95bcdc2" providerId="ADAL" clId="{724DF2C5-F462-475E-9F15-5A8DA5189FC4}" dt="2023-10-11T14:56:47.647" v="11155"/>
        <pc:sldMkLst>
          <pc:docMk/>
          <pc:sldMk cId="3126734941" sldId="1111"/>
        </pc:sldMkLst>
      </pc:sldChg>
      <pc:sldChg chg="addSp delSp modSp new del mod ord">
        <pc:chgData name="paul meaney" userId="8f3b41ac-413d-46e0-bc97-8181c95bcdc2" providerId="ADAL" clId="{724DF2C5-F462-475E-9F15-5A8DA5189FC4}" dt="2023-10-11T14:56:44.520" v="11154" actId="2696"/>
        <pc:sldMkLst>
          <pc:docMk/>
          <pc:sldMk cId="3481817954" sldId="1111"/>
        </pc:sldMkLst>
      </pc:sldChg>
      <pc:sldChg chg="addSp delSp modSp new del mod setBg">
        <pc:chgData name="paul meaney" userId="8f3b41ac-413d-46e0-bc97-8181c95bcdc2" providerId="ADAL" clId="{724DF2C5-F462-475E-9F15-5A8DA5189FC4}" dt="2023-10-11T14:56:44.520" v="11154" actId="2696"/>
        <pc:sldMkLst>
          <pc:docMk/>
          <pc:sldMk cId="1236688153" sldId="1112"/>
        </pc:sldMkLst>
      </pc:sldChg>
      <pc:sldChg chg="add setBg">
        <pc:chgData name="paul meaney" userId="8f3b41ac-413d-46e0-bc97-8181c95bcdc2" providerId="ADAL" clId="{724DF2C5-F462-475E-9F15-5A8DA5189FC4}" dt="2023-10-11T14:56:47.647" v="11155"/>
        <pc:sldMkLst>
          <pc:docMk/>
          <pc:sldMk cId="3087879335" sldId="1112"/>
        </pc:sldMkLst>
      </pc:sldChg>
      <pc:sldChg chg="addSp delSp modSp add mod ord setBg">
        <pc:chgData name="paul meaney" userId="8f3b41ac-413d-46e0-bc97-8181c95bcdc2" providerId="ADAL" clId="{724DF2C5-F462-475E-9F15-5A8DA5189FC4}" dt="2023-10-11T15:20:01.082" v="12397" actId="2711"/>
        <pc:sldMkLst>
          <pc:docMk/>
          <pc:sldMk cId="398562906" sldId="1113"/>
        </pc:sldMkLst>
      </pc:sldChg>
      <pc:sldChg chg="modSp new del mod ord">
        <pc:chgData name="paul meaney" userId="8f3b41ac-413d-46e0-bc97-8181c95bcdc2" providerId="ADAL" clId="{724DF2C5-F462-475E-9F15-5A8DA5189FC4}" dt="2023-10-11T14:56:26.724" v="11153" actId="47"/>
        <pc:sldMkLst>
          <pc:docMk/>
          <pc:sldMk cId="1982443455" sldId="1113"/>
        </pc:sldMkLst>
      </pc:sldChg>
      <pc:sldChg chg="addSp modSp add mod">
        <pc:chgData name="paul meaney" userId="8f3b41ac-413d-46e0-bc97-8181c95bcdc2" providerId="ADAL" clId="{724DF2C5-F462-475E-9F15-5A8DA5189FC4}" dt="2023-10-11T15:20:27.689" v="12440" actId="20577"/>
        <pc:sldMkLst>
          <pc:docMk/>
          <pc:sldMk cId="3995778493" sldId="1114"/>
        </pc:sldMkLst>
      </pc:sldChg>
      <pc:sldChg chg="addSp delSp modSp new mod setBg">
        <pc:chgData name="paul meaney" userId="8f3b41ac-413d-46e0-bc97-8181c95bcdc2" providerId="ADAL" clId="{724DF2C5-F462-475E-9F15-5A8DA5189FC4}" dt="2023-10-11T15:18:49.597" v="12381" actId="113"/>
        <pc:sldMkLst>
          <pc:docMk/>
          <pc:sldMk cId="1568445480" sldId="1115"/>
        </pc:sldMkLst>
      </pc:sldChg>
      <pc:sldChg chg="addSp delSp modSp new mod">
        <pc:chgData name="paul meaney" userId="8f3b41ac-413d-46e0-bc97-8181c95bcdc2" providerId="ADAL" clId="{724DF2C5-F462-475E-9F15-5A8DA5189FC4}" dt="2023-10-13T15:54:00.364" v="18628" actId="255"/>
        <pc:sldMkLst>
          <pc:docMk/>
          <pc:sldMk cId="513619113" sldId="1116"/>
        </pc:sldMkLst>
      </pc:sldChg>
      <pc:sldChg chg="addSp delSp modSp add mod">
        <pc:chgData name="paul meaney" userId="8f3b41ac-413d-46e0-bc97-8181c95bcdc2" providerId="ADAL" clId="{724DF2C5-F462-475E-9F15-5A8DA5189FC4}" dt="2023-10-11T15:30:58.598" v="12832" actId="1076"/>
        <pc:sldMkLst>
          <pc:docMk/>
          <pc:sldMk cId="318424417" sldId="1117"/>
        </pc:sldMkLst>
      </pc:sldChg>
      <pc:sldChg chg="modSp add">
        <pc:chgData name="paul meaney" userId="8f3b41ac-413d-46e0-bc97-8181c95bcdc2" providerId="ADAL" clId="{724DF2C5-F462-475E-9F15-5A8DA5189FC4}" dt="2023-10-11T15:36:38.764" v="13026" actId="113"/>
        <pc:sldMkLst>
          <pc:docMk/>
          <pc:sldMk cId="3838394013" sldId="1118"/>
        </pc:sldMkLst>
      </pc:sldChg>
      <pc:sldChg chg="addSp delSp modSp add mod">
        <pc:chgData name="paul meaney" userId="8f3b41ac-413d-46e0-bc97-8181c95bcdc2" providerId="ADAL" clId="{724DF2C5-F462-475E-9F15-5A8DA5189FC4}" dt="2023-10-19T09:21:26.923" v="18776" actId="1076"/>
        <pc:sldMkLst>
          <pc:docMk/>
          <pc:sldMk cId="2361731089" sldId="1119"/>
        </pc:sldMkLst>
      </pc:sldChg>
      <pc:sldChg chg="modSp add mod setBg">
        <pc:chgData name="paul meaney" userId="8f3b41ac-413d-46e0-bc97-8181c95bcdc2" providerId="ADAL" clId="{724DF2C5-F462-475E-9F15-5A8DA5189FC4}" dt="2023-10-11T16:02:17.439" v="14137" actId="27957"/>
        <pc:sldMkLst>
          <pc:docMk/>
          <pc:sldMk cId="464927120" sldId="1120"/>
        </pc:sldMkLst>
      </pc:sldChg>
      <pc:sldChg chg="addSp delSp modSp new mod">
        <pc:chgData name="paul meaney" userId="8f3b41ac-413d-46e0-bc97-8181c95bcdc2" providerId="ADAL" clId="{724DF2C5-F462-475E-9F15-5A8DA5189FC4}" dt="2023-10-11T16:09:05.798" v="14753" actId="1076"/>
        <pc:sldMkLst>
          <pc:docMk/>
          <pc:sldMk cId="1446962325" sldId="1121"/>
        </pc:sldMkLst>
      </pc:sldChg>
      <pc:sldChg chg="addSp delSp modSp new mod">
        <pc:chgData name="paul meaney" userId="8f3b41ac-413d-46e0-bc97-8181c95bcdc2" providerId="ADAL" clId="{724DF2C5-F462-475E-9F15-5A8DA5189FC4}" dt="2023-10-13T11:53:13.393" v="18419" actId="14100"/>
        <pc:sldMkLst>
          <pc:docMk/>
          <pc:sldMk cId="2247257072" sldId="1122"/>
        </pc:sldMkLst>
      </pc:sldChg>
      <pc:sldChg chg="addSp delSp modSp new mod setBg">
        <pc:chgData name="paul meaney" userId="8f3b41ac-413d-46e0-bc97-8181c95bcdc2" providerId="ADAL" clId="{724DF2C5-F462-475E-9F15-5A8DA5189FC4}" dt="2023-10-13T15:50:34.259" v="18572" actId="20577"/>
        <pc:sldMkLst>
          <pc:docMk/>
          <pc:sldMk cId="3300311373" sldId="1123"/>
        </pc:sldMkLst>
      </pc:sldChg>
      <pc:sldChg chg="addSp delSp modSp new mod">
        <pc:chgData name="paul meaney" userId="8f3b41ac-413d-46e0-bc97-8181c95bcdc2" providerId="ADAL" clId="{724DF2C5-F462-475E-9F15-5A8DA5189FC4}" dt="2023-10-13T09:35:43.185" v="17312" actId="164"/>
        <pc:sldMkLst>
          <pc:docMk/>
          <pc:sldMk cId="3665582814" sldId="1124"/>
        </pc:sldMkLst>
      </pc:sldChg>
      <pc:sldChg chg="addSp delSp modSp add mod ord">
        <pc:chgData name="paul meaney" userId="8f3b41ac-413d-46e0-bc97-8181c95bcdc2" providerId="ADAL" clId="{724DF2C5-F462-475E-9F15-5A8DA5189FC4}" dt="2023-10-19T09:21:55.397" v="18780" actId="14100"/>
        <pc:sldMkLst>
          <pc:docMk/>
          <pc:sldMk cId="628560884" sldId="1125"/>
        </pc:sldMkLst>
      </pc:sldChg>
      <pc:sldChg chg="addSp delSp modSp add mod">
        <pc:chgData name="paul meaney" userId="8f3b41ac-413d-46e0-bc97-8181c95bcdc2" providerId="ADAL" clId="{724DF2C5-F462-475E-9F15-5A8DA5189FC4}" dt="2023-10-13T09:40:36.667" v="17416" actId="20577"/>
        <pc:sldMkLst>
          <pc:docMk/>
          <pc:sldMk cId="241372467" sldId="1126"/>
        </pc:sldMkLst>
      </pc:sldChg>
      <pc:sldChg chg="addSp delSp modSp new mod setBg">
        <pc:chgData name="paul meaney" userId="8f3b41ac-413d-46e0-bc97-8181c95bcdc2" providerId="ADAL" clId="{724DF2C5-F462-475E-9F15-5A8DA5189FC4}" dt="2023-10-13T11:09:21.373" v="17986" actId="20577"/>
        <pc:sldMkLst>
          <pc:docMk/>
          <pc:sldMk cId="298615432" sldId="1127"/>
        </pc:sldMkLst>
      </pc:sldChg>
      <pc:sldChg chg="addSp delSp modSp new mod setBg">
        <pc:chgData name="paul meaney" userId="8f3b41ac-413d-46e0-bc97-8181c95bcdc2" providerId="ADAL" clId="{724DF2C5-F462-475E-9F15-5A8DA5189FC4}" dt="2023-10-13T11:55:50.885" v="18565" actId="114"/>
        <pc:sldMkLst>
          <pc:docMk/>
          <pc:sldMk cId="1623118091" sldId="1128"/>
        </pc:sldMkLst>
      </pc:sldChg>
      <pc:sldChg chg="addSp delSp modSp new mod">
        <pc:chgData name="paul meaney" userId="8f3b41ac-413d-46e0-bc97-8181c95bcdc2" providerId="ADAL" clId="{724DF2C5-F462-475E-9F15-5A8DA5189FC4}" dt="2023-10-13T11:56:08.511" v="18566" actId="14100"/>
        <pc:sldMkLst>
          <pc:docMk/>
          <pc:sldMk cId="2140198414" sldId="1129"/>
        </pc:sldMkLst>
      </pc:sldChg>
    </pc:docChg>
  </pc:docChgLst>
  <pc:docChgLst>
    <pc:chgData name="paul meaney" userId="8f3b41ac-413d-46e0-bc97-8181c95bcdc2" providerId="ADAL" clId="{EB9AEE50-0957-4065-AC52-1F284D66DE1E}"/>
    <pc:docChg chg="custSel modSld">
      <pc:chgData name="paul meaney" userId="8f3b41ac-413d-46e0-bc97-8181c95bcdc2" providerId="ADAL" clId="{EB9AEE50-0957-4065-AC52-1F284D66DE1E}" dt="2023-10-11T14:11:55.570" v="121" actId="20577"/>
      <pc:docMkLst>
        <pc:docMk/>
      </pc:docMkLst>
      <pc:sldChg chg="modSp mod">
        <pc:chgData name="paul meaney" userId="8f3b41ac-413d-46e0-bc97-8181c95bcdc2" providerId="ADAL" clId="{EB9AEE50-0957-4065-AC52-1F284D66DE1E}" dt="2023-10-11T14:11:26.919" v="45" actId="3064"/>
        <pc:sldMkLst>
          <pc:docMk/>
          <pc:sldMk cId="4146503752" sldId="1007"/>
        </pc:sldMkLst>
      </pc:sldChg>
      <pc:sldChg chg="modSp mod">
        <pc:chgData name="paul meaney" userId="8f3b41ac-413d-46e0-bc97-8181c95bcdc2" providerId="ADAL" clId="{EB9AEE50-0957-4065-AC52-1F284D66DE1E}" dt="2023-10-11T14:11:55.570" v="121" actId="20577"/>
        <pc:sldMkLst>
          <pc:docMk/>
          <pc:sldMk cId="2022811433" sldId="1083"/>
        </pc:sldMkLst>
      </pc:sldChg>
    </pc:docChg>
  </pc:docChgLst>
  <pc:docChgLst>
    <pc:chgData name="paul meaney" userId="8f3b41ac-413d-46e0-bc97-8181c95bcdc2" providerId="ADAL" clId="{579DF0CF-4E80-400A-9430-B84B26C9443E}"/>
    <pc:docChg chg="modSld sldOrd">
      <pc:chgData name="paul meaney" userId="8f3b41ac-413d-46e0-bc97-8181c95bcdc2" providerId="ADAL" clId="{579DF0CF-4E80-400A-9430-B84B26C9443E}" dt="2024-06-10T08:21:23.217" v="1"/>
      <pc:docMkLst>
        <pc:docMk/>
      </pc:docMkLst>
      <pc:sldChg chg="ord">
        <pc:chgData name="paul meaney" userId="8f3b41ac-413d-46e0-bc97-8181c95bcdc2" providerId="ADAL" clId="{579DF0CF-4E80-400A-9430-B84B26C9443E}" dt="2024-06-10T08:21:23.217" v="1"/>
        <pc:sldMkLst>
          <pc:docMk/>
          <pc:sldMk cId="3324909653" sldId="1131"/>
        </pc:sldMkLst>
      </pc:sldChg>
    </pc:docChg>
  </pc:docChgLst>
  <pc:docChgLst>
    <pc:chgData name="paul meaney" userId="8f3b41ac-413d-46e0-bc97-8181c95bcdc2" providerId="ADAL" clId="{DDE78BB1-873B-4AF7-AAF0-CDD038520BCD}"/>
    <pc:docChg chg="undo custSel addSld modSld">
      <pc:chgData name="paul meaney" userId="8f3b41ac-413d-46e0-bc97-8181c95bcdc2" providerId="ADAL" clId="{DDE78BB1-873B-4AF7-AAF0-CDD038520BCD}" dt="2024-08-05T08:09:27.855" v="2003" actId="114"/>
      <pc:docMkLst>
        <pc:docMk/>
      </pc:docMkLst>
      <pc:sldChg chg="modSp">
        <pc:chgData name="paul meaney" userId="8f3b41ac-413d-46e0-bc97-8181c95bcdc2" providerId="ADAL" clId="{DDE78BB1-873B-4AF7-AAF0-CDD038520BCD}" dt="2024-08-05T08:09:27.855" v="2003" actId="114"/>
        <pc:sldMkLst>
          <pc:docMk/>
          <pc:sldMk cId="422376154" sldId="1454"/>
        </pc:sldMkLst>
      </pc:sldChg>
      <pc:sldChg chg="modSp mod">
        <pc:chgData name="paul meaney" userId="8f3b41ac-413d-46e0-bc97-8181c95bcdc2" providerId="ADAL" clId="{DDE78BB1-873B-4AF7-AAF0-CDD038520BCD}" dt="2024-07-29T10:22:47.710" v="14" actId="313"/>
        <pc:sldMkLst>
          <pc:docMk/>
          <pc:sldMk cId="2903039538" sldId="1668"/>
        </pc:sldMkLst>
      </pc:sldChg>
      <pc:sldChg chg="modSp mod">
        <pc:chgData name="paul meaney" userId="8f3b41ac-413d-46e0-bc97-8181c95bcdc2" providerId="ADAL" clId="{DDE78BB1-873B-4AF7-AAF0-CDD038520BCD}" dt="2024-07-29T10:19:30.242" v="13" actId="20577"/>
        <pc:sldMkLst>
          <pc:docMk/>
          <pc:sldMk cId="2125828274" sldId="1672"/>
        </pc:sldMkLst>
      </pc:sldChg>
      <pc:sldChg chg="modSp add mod">
        <pc:chgData name="paul meaney" userId="8f3b41ac-413d-46e0-bc97-8181c95bcdc2" providerId="ADAL" clId="{DDE78BB1-873B-4AF7-AAF0-CDD038520BCD}" dt="2024-08-02T08:46:06.089" v="2001" actId="20577"/>
        <pc:sldMkLst>
          <pc:docMk/>
          <pc:sldMk cId="1487536389" sldId="2178"/>
        </pc:sldMkLst>
      </pc:sldChg>
      <pc:sldChg chg="modSp add mod">
        <pc:chgData name="paul meaney" userId="8f3b41ac-413d-46e0-bc97-8181c95bcdc2" providerId="ADAL" clId="{DDE78BB1-873B-4AF7-AAF0-CDD038520BCD}" dt="2024-08-02T08:20:59.853" v="1524"/>
        <pc:sldMkLst>
          <pc:docMk/>
          <pc:sldMk cId="3473333545" sldId="2179"/>
        </pc:sldMkLst>
      </pc:sldChg>
      <pc:sldChg chg="modSp add mod setBg">
        <pc:chgData name="paul meaney" userId="8f3b41ac-413d-46e0-bc97-8181c95bcdc2" providerId="ADAL" clId="{DDE78BB1-873B-4AF7-AAF0-CDD038520BCD}" dt="2024-07-31T10:59:56.175" v="194" actId="20577"/>
        <pc:sldMkLst>
          <pc:docMk/>
          <pc:sldMk cId="1247881599" sldId="2214"/>
        </pc:sldMkLst>
      </pc:sldChg>
      <pc:sldChg chg="modSp add setBg">
        <pc:chgData name="paul meaney" userId="8f3b41ac-413d-46e0-bc97-8181c95bcdc2" providerId="ADAL" clId="{DDE78BB1-873B-4AF7-AAF0-CDD038520BCD}" dt="2024-07-31T11:02:39.604" v="713" actId="20577"/>
        <pc:sldMkLst>
          <pc:docMk/>
          <pc:sldMk cId="1800871273" sldId="2215"/>
        </pc:sldMkLst>
      </pc:sldChg>
      <pc:sldChg chg="modSp add mod">
        <pc:chgData name="paul meaney" userId="8f3b41ac-413d-46e0-bc97-8181c95bcdc2" providerId="ADAL" clId="{DDE78BB1-873B-4AF7-AAF0-CDD038520BCD}" dt="2024-08-02T08:34:05.197" v="1994" actId="20577"/>
        <pc:sldMkLst>
          <pc:docMk/>
          <pc:sldMk cId="3949713105" sldId="2216"/>
        </pc:sldMkLst>
      </pc:sldChg>
      <pc:sldChg chg="modSp add mod">
        <pc:chgData name="paul meaney" userId="8f3b41ac-413d-46e0-bc97-8181c95bcdc2" providerId="ADAL" clId="{DDE78BB1-873B-4AF7-AAF0-CDD038520BCD}" dt="2024-08-02T08:20:35.604" v="1512"/>
        <pc:sldMkLst>
          <pc:docMk/>
          <pc:sldMk cId="3415088501" sldId="2217"/>
        </pc:sldMkLst>
      </pc:sldChg>
      <pc:sldChg chg="modSp add mod">
        <pc:chgData name="paul meaney" userId="8f3b41ac-413d-46e0-bc97-8181c95bcdc2" providerId="ADAL" clId="{DDE78BB1-873B-4AF7-AAF0-CDD038520BCD}" dt="2024-08-02T08:33:51.333" v="1992" actId="20577"/>
        <pc:sldMkLst>
          <pc:docMk/>
          <pc:sldMk cId="3259370716" sldId="2218"/>
        </pc:sldMkLst>
      </pc:sldChg>
      <pc:sldChg chg="modSp add mod">
        <pc:chgData name="paul meaney" userId="8f3b41ac-413d-46e0-bc97-8181c95bcdc2" providerId="ADAL" clId="{DDE78BB1-873B-4AF7-AAF0-CDD038520BCD}" dt="2024-08-02T08:22:34.225" v="1554" actId="20577"/>
        <pc:sldMkLst>
          <pc:docMk/>
          <pc:sldMk cId="1738629144" sldId="2219"/>
        </pc:sldMkLst>
      </pc:sldChg>
      <pc:sldChg chg="modSp add mod">
        <pc:chgData name="paul meaney" userId="8f3b41ac-413d-46e0-bc97-8181c95bcdc2" providerId="ADAL" clId="{DDE78BB1-873B-4AF7-AAF0-CDD038520BCD}" dt="2024-08-02T08:33:38.996" v="1990" actId="20577"/>
        <pc:sldMkLst>
          <pc:docMk/>
          <pc:sldMk cId="3134703781" sldId="2220"/>
        </pc:sldMkLst>
      </pc:sldChg>
      <pc:sldChg chg="modSp add mod">
        <pc:chgData name="paul meaney" userId="8f3b41ac-413d-46e0-bc97-8181c95bcdc2" providerId="ADAL" clId="{DDE78BB1-873B-4AF7-AAF0-CDD038520BCD}" dt="2024-08-02T08:33:31.625" v="1988" actId="14100"/>
        <pc:sldMkLst>
          <pc:docMk/>
          <pc:sldMk cId="4075163058" sldId="2221"/>
        </pc:sldMkLst>
      </pc:sldChg>
    </pc:docChg>
  </pc:docChgLst>
  <pc:docChgLst>
    <pc:chgData name="paul meaney" userId="8f3b41ac-413d-46e0-bc97-8181c95bcdc2" providerId="ADAL" clId="{C4132718-BD5C-4201-843D-5CCDF75AA312}"/>
    <pc:docChg chg="custSel modSld">
      <pc:chgData name="paul meaney" userId="8f3b41ac-413d-46e0-bc97-8181c95bcdc2" providerId="ADAL" clId="{C4132718-BD5C-4201-843D-5CCDF75AA312}" dt="2023-11-20T15:12:15.548" v="37" actId="1076"/>
      <pc:docMkLst>
        <pc:docMk/>
      </pc:docMkLst>
      <pc:sldChg chg="modSp mod">
        <pc:chgData name="paul meaney" userId="8f3b41ac-413d-46e0-bc97-8181c95bcdc2" providerId="ADAL" clId="{C4132718-BD5C-4201-843D-5CCDF75AA312}" dt="2023-11-20T14:49:14.435" v="3" actId="20577"/>
        <pc:sldMkLst>
          <pc:docMk/>
          <pc:sldMk cId="1784474909" sldId="851"/>
        </pc:sldMkLst>
      </pc:sldChg>
      <pc:sldChg chg="modSp mod">
        <pc:chgData name="paul meaney" userId="8f3b41ac-413d-46e0-bc97-8181c95bcdc2" providerId="ADAL" clId="{C4132718-BD5C-4201-843D-5CCDF75AA312}" dt="2023-11-20T14:49:24.805" v="4" actId="6549"/>
        <pc:sldMkLst>
          <pc:docMk/>
          <pc:sldMk cId="664531025" sldId="1019"/>
        </pc:sldMkLst>
      </pc:sldChg>
      <pc:sldChg chg="addSp modSp mod">
        <pc:chgData name="paul meaney" userId="8f3b41ac-413d-46e0-bc97-8181c95bcdc2" providerId="ADAL" clId="{C4132718-BD5C-4201-843D-5CCDF75AA312}" dt="2023-11-20T15:12:15.548" v="37" actId="1076"/>
        <pc:sldMkLst>
          <pc:docMk/>
          <pc:sldMk cId="2276065292" sldId="1062"/>
        </pc:sldMkLst>
      </pc:sldChg>
      <pc:sldChg chg="modSp mod">
        <pc:chgData name="paul meaney" userId="8f3b41ac-413d-46e0-bc97-8181c95bcdc2" providerId="ADAL" clId="{C4132718-BD5C-4201-843D-5CCDF75AA312}" dt="2023-11-20T14:48:35.717" v="0" actId="20577"/>
        <pc:sldMkLst>
          <pc:docMk/>
          <pc:sldMk cId="849283461" sldId="1107"/>
        </pc:sldMkLst>
      </pc:sldChg>
    </pc:docChg>
  </pc:docChgLst>
  <pc:docChgLst>
    <pc:chgData name="paul meaney" userId="8f3b41ac-413d-46e0-bc97-8181c95bcdc2" providerId="ADAL" clId="{A36B0B0E-A647-4EE6-BFF9-E0D58E66DA14}"/>
    <pc:docChg chg="modSld">
      <pc:chgData name="paul meaney" userId="8f3b41ac-413d-46e0-bc97-8181c95bcdc2" providerId="ADAL" clId="{A36B0B0E-A647-4EE6-BFF9-E0D58E66DA14}" dt="2025-03-19T14:59:59.310" v="10"/>
      <pc:docMkLst>
        <pc:docMk/>
      </pc:docMkLst>
      <pc:sldChg chg="modSp mod">
        <pc:chgData name="paul meaney" userId="8f3b41ac-413d-46e0-bc97-8181c95bcdc2" providerId="ADAL" clId="{A36B0B0E-A647-4EE6-BFF9-E0D58E66DA14}" dt="2025-03-17T09:35:12.581" v="3" actId="14100"/>
        <pc:sldMkLst>
          <pc:docMk/>
          <pc:sldMk cId="914049084" sldId="1492"/>
        </pc:sldMkLst>
      </pc:sldChg>
      <pc:sldChg chg="modSp">
        <pc:chgData name="paul meaney" userId="8f3b41ac-413d-46e0-bc97-8181c95bcdc2" providerId="ADAL" clId="{A36B0B0E-A647-4EE6-BFF9-E0D58E66DA14}" dt="2025-03-19T14:59:31.370" v="7"/>
        <pc:sldMkLst>
          <pc:docMk/>
          <pc:sldMk cId="3473333545" sldId="2179"/>
        </pc:sldMkLst>
      </pc:sldChg>
      <pc:sldChg chg="modSp">
        <pc:chgData name="paul meaney" userId="8f3b41ac-413d-46e0-bc97-8181c95bcdc2" providerId="ADAL" clId="{A36B0B0E-A647-4EE6-BFF9-E0D58E66DA14}" dt="2025-03-19T14:59:59.310" v="10"/>
        <pc:sldMkLst>
          <pc:docMk/>
          <pc:sldMk cId="1738629144" sldId="2219"/>
        </pc:sldMkLst>
      </pc:sldChg>
      <pc:sldChg chg="modSp">
        <pc:chgData name="paul meaney" userId="8f3b41ac-413d-46e0-bc97-8181c95bcdc2" providerId="ADAL" clId="{A36B0B0E-A647-4EE6-BFF9-E0D58E66DA14}" dt="2025-03-19T14:59:50.842" v="9"/>
        <pc:sldMkLst>
          <pc:docMk/>
          <pc:sldMk cId="231642469" sldId="3008"/>
        </pc:sldMkLst>
      </pc:sldChg>
    </pc:docChg>
  </pc:docChgLst>
  <pc:docChgLst>
    <pc:chgData name="paul meaney" userId="8f3b41ac-413d-46e0-bc97-8181c95bcdc2" providerId="ADAL" clId="{D8FC96EA-8B72-454E-AF1A-79F0067CC712}"/>
    <pc:docChg chg="addSld delSld modSld modSection">
      <pc:chgData name="paul meaney" userId="8f3b41ac-413d-46e0-bc97-8181c95bcdc2" providerId="ADAL" clId="{D8FC96EA-8B72-454E-AF1A-79F0067CC712}" dt="2025-02-12T10:14:24.089" v="4"/>
      <pc:docMkLst>
        <pc:docMk/>
      </pc:docMkLst>
      <pc:sldChg chg="del">
        <pc:chgData name="paul meaney" userId="8f3b41ac-413d-46e0-bc97-8181c95bcdc2" providerId="ADAL" clId="{D8FC96EA-8B72-454E-AF1A-79F0067CC712}" dt="2025-02-10T14:32:35.546" v="0" actId="47"/>
        <pc:sldMkLst>
          <pc:docMk/>
          <pc:sldMk cId="1393632131" sldId="1130"/>
        </pc:sldMkLst>
      </pc:sldChg>
      <pc:sldChg chg="del">
        <pc:chgData name="paul meaney" userId="8f3b41ac-413d-46e0-bc97-8181c95bcdc2" providerId="ADAL" clId="{D8FC96EA-8B72-454E-AF1A-79F0067CC712}" dt="2025-02-12T10:14:11.778" v="3" actId="47"/>
        <pc:sldMkLst>
          <pc:docMk/>
          <pc:sldMk cId="2278379877" sldId="2486"/>
        </pc:sldMkLst>
      </pc:sldChg>
      <pc:sldChg chg="del">
        <pc:chgData name="paul meaney" userId="8f3b41ac-413d-46e0-bc97-8181c95bcdc2" providerId="ADAL" clId="{D8FC96EA-8B72-454E-AF1A-79F0067CC712}" dt="2025-02-12T10:14:10.156" v="2" actId="47"/>
        <pc:sldMkLst>
          <pc:docMk/>
          <pc:sldMk cId="3395721923" sldId="2487"/>
        </pc:sldMkLst>
      </pc:sldChg>
      <pc:sldChg chg="del">
        <pc:chgData name="paul meaney" userId="8f3b41ac-413d-46e0-bc97-8181c95bcdc2" providerId="ADAL" clId="{D8FC96EA-8B72-454E-AF1A-79F0067CC712}" dt="2025-02-12T10:14:08.576" v="1" actId="47"/>
        <pc:sldMkLst>
          <pc:docMk/>
          <pc:sldMk cId="2569456019" sldId="2766"/>
        </pc:sldMkLst>
      </pc:sldChg>
      <pc:sldChg chg="add setBg">
        <pc:chgData name="paul meaney" userId="8f3b41ac-413d-46e0-bc97-8181c95bcdc2" providerId="ADAL" clId="{D8FC96EA-8B72-454E-AF1A-79F0067CC712}" dt="2025-02-12T10:14:24.089" v="4"/>
        <pc:sldMkLst>
          <pc:docMk/>
          <pc:sldMk cId="2851154637" sldId="2994"/>
        </pc:sldMkLst>
      </pc:sldChg>
      <pc:sldChg chg="add">
        <pc:chgData name="paul meaney" userId="8f3b41ac-413d-46e0-bc97-8181c95bcdc2" providerId="ADAL" clId="{D8FC96EA-8B72-454E-AF1A-79F0067CC712}" dt="2025-02-12T10:14:24.089" v="4"/>
        <pc:sldMkLst>
          <pc:docMk/>
          <pc:sldMk cId="2481046552" sldId="2995"/>
        </pc:sldMkLst>
      </pc:sldChg>
    </pc:docChg>
  </pc:docChgLst>
  <pc:docChgLst>
    <pc:chgData name="paul meaney" userId="8f3b41ac-413d-46e0-bc97-8181c95bcdc2" providerId="ADAL" clId="{C00F4B11-E888-4C31-AF84-F201D95851B6}"/>
    <pc:docChg chg="undo custSel addSld delSld modSld sldOrd addSection delSection modSection">
      <pc:chgData name="paul meaney" userId="8f3b41ac-413d-46e0-bc97-8181c95bcdc2" providerId="ADAL" clId="{C00F4B11-E888-4C31-AF84-F201D95851B6}" dt="2025-06-19T11:37:25.606" v="18153" actId="20577"/>
      <pc:docMkLst>
        <pc:docMk/>
      </pc:docMkLst>
      <pc:sldChg chg="modSp">
        <pc:chgData name="paul meaney" userId="8f3b41ac-413d-46e0-bc97-8181c95bcdc2" providerId="ADAL" clId="{C00F4B11-E888-4C31-AF84-F201D95851B6}" dt="2025-06-19T10:02:44.940" v="18091"/>
        <pc:sldMkLst>
          <pc:docMk/>
          <pc:sldMk cId="1160443717" sldId="474"/>
        </pc:sldMkLst>
        <pc:graphicFrameChg chg="mod">
          <ac:chgData name="paul meaney" userId="8f3b41ac-413d-46e0-bc97-8181c95bcdc2" providerId="ADAL" clId="{C00F4B11-E888-4C31-AF84-F201D95851B6}" dt="2025-06-19T10:02:44.940" v="18091"/>
          <ac:graphicFrameMkLst>
            <pc:docMk/>
            <pc:sldMk cId="1160443717" sldId="474"/>
            <ac:graphicFrameMk id="6" creationId="{1C5729E5-894C-4537-B922-691C968510DB}"/>
          </ac:graphicFrameMkLst>
        </pc:graphicFrameChg>
      </pc:sldChg>
      <pc:sldChg chg="del">
        <pc:chgData name="paul meaney" userId="8f3b41ac-413d-46e0-bc97-8181c95bcdc2" providerId="ADAL" clId="{C00F4B11-E888-4C31-AF84-F201D95851B6}" dt="2025-06-18T13:14:12.164" v="515" actId="47"/>
        <pc:sldMkLst>
          <pc:docMk/>
          <pc:sldMk cId="3730983709" sldId="526"/>
        </pc:sldMkLst>
      </pc:sldChg>
      <pc:sldChg chg="modSp mod">
        <pc:chgData name="paul meaney" userId="8f3b41ac-413d-46e0-bc97-8181c95bcdc2" providerId="ADAL" clId="{C00F4B11-E888-4C31-AF84-F201D95851B6}" dt="2025-06-19T09:58:44.447" v="18090" actId="27636"/>
        <pc:sldMkLst>
          <pc:docMk/>
          <pc:sldMk cId="1380044357" sldId="549"/>
        </pc:sldMkLst>
        <pc:spChg chg="mod">
          <ac:chgData name="paul meaney" userId="8f3b41ac-413d-46e0-bc97-8181c95bcdc2" providerId="ADAL" clId="{C00F4B11-E888-4C31-AF84-F201D95851B6}" dt="2025-06-19T09:58:44.447" v="18090" actId="27636"/>
          <ac:spMkLst>
            <pc:docMk/>
            <pc:sldMk cId="1380044357" sldId="549"/>
            <ac:spMk id="3" creationId="{F381A580-5C3D-45D9-9B65-B4E854207856}"/>
          </ac:spMkLst>
        </pc:spChg>
      </pc:sldChg>
      <pc:sldChg chg="modSp">
        <pc:chgData name="paul meaney" userId="8f3b41ac-413d-46e0-bc97-8181c95bcdc2" providerId="ADAL" clId="{C00F4B11-E888-4C31-AF84-F201D95851B6}" dt="2025-06-18T13:07:20.193" v="35" actId="20577"/>
        <pc:sldMkLst>
          <pc:docMk/>
          <pc:sldMk cId="2840469309" sldId="579"/>
        </pc:sldMkLst>
        <pc:spChg chg="mod">
          <ac:chgData name="paul meaney" userId="8f3b41ac-413d-46e0-bc97-8181c95bcdc2" providerId="ADAL" clId="{C00F4B11-E888-4C31-AF84-F201D95851B6}" dt="2025-06-18T13:07:20.193" v="35" actId="20577"/>
          <ac:spMkLst>
            <pc:docMk/>
            <pc:sldMk cId="2840469309" sldId="579"/>
            <ac:spMk id="2" creationId="{00000000-0000-0000-0000-000000000000}"/>
          </ac:spMkLst>
        </pc:spChg>
      </pc:sldChg>
      <pc:sldChg chg="modSp">
        <pc:chgData name="paul meaney" userId="8f3b41ac-413d-46e0-bc97-8181c95bcdc2" providerId="ADAL" clId="{C00F4B11-E888-4C31-AF84-F201D95851B6}" dt="2025-06-19T09:55:51.768" v="17845" actId="20577"/>
        <pc:sldMkLst>
          <pc:docMk/>
          <pc:sldMk cId="730368164" sldId="1067"/>
        </pc:sldMkLst>
        <pc:graphicFrameChg chg="mod">
          <ac:chgData name="paul meaney" userId="8f3b41ac-413d-46e0-bc97-8181c95bcdc2" providerId="ADAL" clId="{C00F4B11-E888-4C31-AF84-F201D95851B6}" dt="2025-06-19T09:55:51.768" v="17845" actId="20577"/>
          <ac:graphicFrameMkLst>
            <pc:docMk/>
            <pc:sldMk cId="730368164" sldId="1067"/>
            <ac:graphicFrameMk id="6" creationId="{12AFF6FB-4C5E-0942-B615-D5E66362A6EC}"/>
          </ac:graphicFrameMkLst>
        </pc:graphicFrameChg>
      </pc:sldChg>
      <pc:sldChg chg="modSp mod">
        <pc:chgData name="paul meaney" userId="8f3b41ac-413d-46e0-bc97-8181c95bcdc2" providerId="ADAL" clId="{C00F4B11-E888-4C31-AF84-F201D95851B6}" dt="2025-06-19T09:55:32.644" v="17842" actId="14100"/>
        <pc:sldMkLst>
          <pc:docMk/>
          <pc:sldMk cId="3324909653" sldId="1131"/>
        </pc:sldMkLst>
        <pc:graphicFrameChg chg="mod modGraphic">
          <ac:chgData name="paul meaney" userId="8f3b41ac-413d-46e0-bc97-8181c95bcdc2" providerId="ADAL" clId="{C00F4B11-E888-4C31-AF84-F201D95851B6}" dt="2025-06-19T09:55:32.644" v="17842" actId="14100"/>
          <ac:graphicFrameMkLst>
            <pc:docMk/>
            <pc:sldMk cId="3324909653" sldId="1131"/>
            <ac:graphicFrameMk id="5" creationId="{A89DD026-4768-03CE-DA60-2511582ACC6C}"/>
          </ac:graphicFrameMkLst>
        </pc:graphicFrameChg>
      </pc:sldChg>
      <pc:sldChg chg="del">
        <pc:chgData name="paul meaney" userId="8f3b41ac-413d-46e0-bc97-8181c95bcdc2" providerId="ADAL" clId="{C00F4B11-E888-4C31-AF84-F201D95851B6}" dt="2025-06-18T13:14:10.754" v="511" actId="47"/>
        <pc:sldMkLst>
          <pc:docMk/>
          <pc:sldMk cId="3329140355" sldId="1484"/>
        </pc:sldMkLst>
      </pc:sldChg>
      <pc:sldChg chg="add del">
        <pc:chgData name="paul meaney" userId="8f3b41ac-413d-46e0-bc97-8181c95bcdc2" providerId="ADAL" clId="{C00F4B11-E888-4C31-AF84-F201D95851B6}" dt="2025-06-18T13:31:04.980" v="960" actId="47"/>
        <pc:sldMkLst>
          <pc:docMk/>
          <pc:sldMk cId="3478904567" sldId="1545"/>
        </pc:sldMkLst>
      </pc:sldChg>
      <pc:sldChg chg="addSp delSp add del setBg delDesignElem">
        <pc:chgData name="paul meaney" userId="8f3b41ac-413d-46e0-bc97-8181c95bcdc2" providerId="ADAL" clId="{C00F4B11-E888-4C31-AF84-F201D95851B6}" dt="2025-06-18T13:18:38.865" v="774"/>
        <pc:sldMkLst>
          <pc:docMk/>
          <pc:sldMk cId="3600045137" sldId="1822"/>
        </pc:sldMkLst>
      </pc:sldChg>
      <pc:sldChg chg="add">
        <pc:chgData name="paul meaney" userId="8f3b41ac-413d-46e0-bc97-8181c95bcdc2" providerId="ADAL" clId="{C00F4B11-E888-4C31-AF84-F201D95851B6}" dt="2025-06-18T13:18:49.806" v="775"/>
        <pc:sldMkLst>
          <pc:docMk/>
          <pc:sldMk cId="3273146632" sldId="2003"/>
        </pc:sldMkLst>
      </pc:sldChg>
      <pc:sldChg chg="add del">
        <pc:chgData name="paul meaney" userId="8f3b41ac-413d-46e0-bc97-8181c95bcdc2" providerId="ADAL" clId="{C00F4B11-E888-4C31-AF84-F201D95851B6}" dt="2025-06-18T13:18:49.806" v="775"/>
        <pc:sldMkLst>
          <pc:docMk/>
          <pc:sldMk cId="4073844174" sldId="2005"/>
        </pc:sldMkLst>
      </pc:sldChg>
      <pc:sldChg chg="add del setBg">
        <pc:chgData name="paul meaney" userId="8f3b41ac-413d-46e0-bc97-8181c95bcdc2" providerId="ADAL" clId="{C00F4B11-E888-4C31-AF84-F201D95851B6}" dt="2025-06-18T13:38:28.836" v="1098" actId="2696"/>
        <pc:sldMkLst>
          <pc:docMk/>
          <pc:sldMk cId="509418993" sldId="2044"/>
        </pc:sldMkLst>
      </pc:sldChg>
      <pc:sldChg chg="add">
        <pc:chgData name="paul meaney" userId="8f3b41ac-413d-46e0-bc97-8181c95bcdc2" providerId="ADAL" clId="{C00F4B11-E888-4C31-AF84-F201D95851B6}" dt="2025-06-18T13:38:36.683" v="1100"/>
        <pc:sldMkLst>
          <pc:docMk/>
          <pc:sldMk cId="943403033" sldId="2044"/>
        </pc:sldMkLst>
      </pc:sldChg>
      <pc:sldChg chg="modSp add">
        <pc:chgData name="paul meaney" userId="8f3b41ac-413d-46e0-bc97-8181c95bcdc2" providerId="ADAL" clId="{C00F4B11-E888-4C31-AF84-F201D95851B6}" dt="2025-06-18T13:39:33.493" v="1117" actId="20577"/>
        <pc:sldMkLst>
          <pc:docMk/>
          <pc:sldMk cId="181630818" sldId="2045"/>
        </pc:sldMkLst>
      </pc:sldChg>
      <pc:sldChg chg="add del setBg">
        <pc:chgData name="paul meaney" userId="8f3b41ac-413d-46e0-bc97-8181c95bcdc2" providerId="ADAL" clId="{C00F4B11-E888-4C31-AF84-F201D95851B6}" dt="2025-06-18T13:38:28.836" v="1098" actId="2696"/>
        <pc:sldMkLst>
          <pc:docMk/>
          <pc:sldMk cId="3055450618" sldId="2045"/>
        </pc:sldMkLst>
      </pc:sldChg>
      <pc:sldChg chg="add del setBg">
        <pc:chgData name="paul meaney" userId="8f3b41ac-413d-46e0-bc97-8181c95bcdc2" providerId="ADAL" clId="{C00F4B11-E888-4C31-AF84-F201D95851B6}" dt="2025-06-18T13:38:28.836" v="1098" actId="2696"/>
        <pc:sldMkLst>
          <pc:docMk/>
          <pc:sldMk cId="1361186935" sldId="2046"/>
        </pc:sldMkLst>
      </pc:sldChg>
      <pc:sldChg chg="add">
        <pc:chgData name="paul meaney" userId="8f3b41ac-413d-46e0-bc97-8181c95bcdc2" providerId="ADAL" clId="{C00F4B11-E888-4C31-AF84-F201D95851B6}" dt="2025-06-18T13:38:36.683" v="1100"/>
        <pc:sldMkLst>
          <pc:docMk/>
          <pc:sldMk cId="4187019054" sldId="2046"/>
        </pc:sldMkLst>
      </pc:sldChg>
      <pc:sldChg chg="modSp add">
        <pc:chgData name="paul meaney" userId="8f3b41ac-413d-46e0-bc97-8181c95bcdc2" providerId="ADAL" clId="{C00F4B11-E888-4C31-AF84-F201D95851B6}" dt="2025-06-18T13:39:49.675" v="1118" actId="114"/>
        <pc:sldMkLst>
          <pc:docMk/>
          <pc:sldMk cId="539074377" sldId="2047"/>
        </pc:sldMkLst>
      </pc:sldChg>
      <pc:sldChg chg="add del setBg">
        <pc:chgData name="paul meaney" userId="8f3b41ac-413d-46e0-bc97-8181c95bcdc2" providerId="ADAL" clId="{C00F4B11-E888-4C31-AF84-F201D95851B6}" dt="2025-06-18T13:38:28.836" v="1098" actId="2696"/>
        <pc:sldMkLst>
          <pc:docMk/>
          <pc:sldMk cId="3154537496" sldId="2047"/>
        </pc:sldMkLst>
      </pc:sldChg>
      <pc:sldChg chg="add">
        <pc:chgData name="paul meaney" userId="8f3b41ac-413d-46e0-bc97-8181c95bcdc2" providerId="ADAL" clId="{C00F4B11-E888-4C31-AF84-F201D95851B6}" dt="2025-06-18T13:38:36.683" v="1100"/>
        <pc:sldMkLst>
          <pc:docMk/>
          <pc:sldMk cId="999876349" sldId="2048"/>
        </pc:sldMkLst>
      </pc:sldChg>
      <pc:sldChg chg="add del setBg">
        <pc:chgData name="paul meaney" userId="8f3b41ac-413d-46e0-bc97-8181c95bcdc2" providerId="ADAL" clId="{C00F4B11-E888-4C31-AF84-F201D95851B6}" dt="2025-06-18T13:38:28.836" v="1098" actId="2696"/>
        <pc:sldMkLst>
          <pc:docMk/>
          <pc:sldMk cId="2856464441" sldId="2048"/>
        </pc:sldMkLst>
      </pc:sldChg>
      <pc:sldChg chg="modSp add">
        <pc:chgData name="paul meaney" userId="8f3b41ac-413d-46e0-bc97-8181c95bcdc2" providerId="ADAL" clId="{C00F4B11-E888-4C31-AF84-F201D95851B6}" dt="2025-06-18T13:41:29.686" v="1196" actId="20577"/>
        <pc:sldMkLst>
          <pc:docMk/>
          <pc:sldMk cId="1445385721" sldId="2049"/>
        </pc:sldMkLst>
        <pc:graphicFrameChg chg="mod">
          <ac:chgData name="paul meaney" userId="8f3b41ac-413d-46e0-bc97-8181c95bcdc2" providerId="ADAL" clId="{C00F4B11-E888-4C31-AF84-F201D95851B6}" dt="2025-06-18T13:41:29.686" v="1196" actId="20577"/>
          <ac:graphicFrameMkLst>
            <pc:docMk/>
            <pc:sldMk cId="1445385721" sldId="2049"/>
            <ac:graphicFrameMk id="6" creationId="{0CD73C08-A7A2-1FB9-CFE4-5BC839C1C981}"/>
          </ac:graphicFrameMkLst>
        </pc:graphicFrameChg>
      </pc:sldChg>
      <pc:sldChg chg="add del setBg">
        <pc:chgData name="paul meaney" userId="8f3b41ac-413d-46e0-bc97-8181c95bcdc2" providerId="ADAL" clId="{C00F4B11-E888-4C31-AF84-F201D95851B6}" dt="2025-06-18T13:38:28.836" v="1098" actId="2696"/>
        <pc:sldMkLst>
          <pc:docMk/>
          <pc:sldMk cId="4068317198" sldId="2049"/>
        </pc:sldMkLst>
      </pc:sldChg>
      <pc:sldChg chg="add del setBg">
        <pc:chgData name="paul meaney" userId="8f3b41ac-413d-46e0-bc97-8181c95bcdc2" providerId="ADAL" clId="{C00F4B11-E888-4C31-AF84-F201D95851B6}" dt="2025-06-18T13:38:28.836" v="1098" actId="2696"/>
        <pc:sldMkLst>
          <pc:docMk/>
          <pc:sldMk cId="1371313197" sldId="2050"/>
        </pc:sldMkLst>
      </pc:sldChg>
      <pc:sldChg chg="add">
        <pc:chgData name="paul meaney" userId="8f3b41ac-413d-46e0-bc97-8181c95bcdc2" providerId="ADAL" clId="{C00F4B11-E888-4C31-AF84-F201D95851B6}" dt="2025-06-18T13:38:36.683" v="1100"/>
        <pc:sldMkLst>
          <pc:docMk/>
          <pc:sldMk cId="3722012936" sldId="2050"/>
        </pc:sldMkLst>
      </pc:sldChg>
      <pc:sldChg chg="add">
        <pc:chgData name="paul meaney" userId="8f3b41ac-413d-46e0-bc97-8181c95bcdc2" providerId="ADAL" clId="{C00F4B11-E888-4C31-AF84-F201D95851B6}" dt="2025-06-18T13:38:36.683" v="1100"/>
        <pc:sldMkLst>
          <pc:docMk/>
          <pc:sldMk cId="133650747" sldId="2051"/>
        </pc:sldMkLst>
      </pc:sldChg>
      <pc:sldChg chg="add del setBg">
        <pc:chgData name="paul meaney" userId="8f3b41ac-413d-46e0-bc97-8181c95bcdc2" providerId="ADAL" clId="{C00F4B11-E888-4C31-AF84-F201D95851B6}" dt="2025-06-18T13:38:28.836" v="1098" actId="2696"/>
        <pc:sldMkLst>
          <pc:docMk/>
          <pc:sldMk cId="3336681360" sldId="2051"/>
        </pc:sldMkLst>
      </pc:sldChg>
      <pc:sldChg chg="add del setBg">
        <pc:chgData name="paul meaney" userId="8f3b41ac-413d-46e0-bc97-8181c95bcdc2" providerId="ADAL" clId="{C00F4B11-E888-4C31-AF84-F201D95851B6}" dt="2025-06-18T13:38:28.836" v="1098" actId="2696"/>
        <pc:sldMkLst>
          <pc:docMk/>
          <pc:sldMk cId="770228415" sldId="2052"/>
        </pc:sldMkLst>
      </pc:sldChg>
      <pc:sldChg chg="add">
        <pc:chgData name="paul meaney" userId="8f3b41ac-413d-46e0-bc97-8181c95bcdc2" providerId="ADAL" clId="{C00F4B11-E888-4C31-AF84-F201D95851B6}" dt="2025-06-18T13:38:36.683" v="1100"/>
        <pc:sldMkLst>
          <pc:docMk/>
          <pc:sldMk cId="1155019341" sldId="2052"/>
        </pc:sldMkLst>
      </pc:sldChg>
      <pc:sldChg chg="add setBg">
        <pc:chgData name="paul meaney" userId="8f3b41ac-413d-46e0-bc97-8181c95bcdc2" providerId="ADAL" clId="{C00F4B11-E888-4C31-AF84-F201D95851B6}" dt="2025-06-18T13:21:03.211" v="842"/>
        <pc:sldMkLst>
          <pc:docMk/>
          <pc:sldMk cId="1462708499" sldId="2057"/>
        </pc:sldMkLst>
      </pc:sldChg>
      <pc:sldChg chg="add setBg">
        <pc:chgData name="paul meaney" userId="8f3b41ac-413d-46e0-bc97-8181c95bcdc2" providerId="ADAL" clId="{C00F4B11-E888-4C31-AF84-F201D95851B6}" dt="2025-06-18T13:21:03.211" v="842"/>
        <pc:sldMkLst>
          <pc:docMk/>
          <pc:sldMk cId="1355948892" sldId="2058"/>
        </pc:sldMkLst>
      </pc:sldChg>
      <pc:sldChg chg="add">
        <pc:chgData name="paul meaney" userId="8f3b41ac-413d-46e0-bc97-8181c95bcdc2" providerId="ADAL" clId="{C00F4B11-E888-4C31-AF84-F201D95851B6}" dt="2025-06-18T13:22:18.958" v="877"/>
        <pc:sldMkLst>
          <pc:docMk/>
          <pc:sldMk cId="2925149124" sldId="2059"/>
        </pc:sldMkLst>
      </pc:sldChg>
      <pc:sldChg chg="add">
        <pc:chgData name="paul meaney" userId="8f3b41ac-413d-46e0-bc97-8181c95bcdc2" providerId="ADAL" clId="{C00F4B11-E888-4C31-AF84-F201D95851B6}" dt="2025-06-18T13:22:32.281" v="878"/>
        <pc:sldMkLst>
          <pc:docMk/>
          <pc:sldMk cId="966130192" sldId="2060"/>
        </pc:sldMkLst>
      </pc:sldChg>
      <pc:sldChg chg="add">
        <pc:chgData name="paul meaney" userId="8f3b41ac-413d-46e0-bc97-8181c95bcdc2" providerId="ADAL" clId="{C00F4B11-E888-4C31-AF84-F201D95851B6}" dt="2025-06-18T13:22:51.199" v="879"/>
        <pc:sldMkLst>
          <pc:docMk/>
          <pc:sldMk cId="4016684662" sldId="2061"/>
        </pc:sldMkLst>
      </pc:sldChg>
      <pc:sldChg chg="add del setBg">
        <pc:chgData name="paul meaney" userId="8f3b41ac-413d-46e0-bc97-8181c95bcdc2" providerId="ADAL" clId="{C00F4B11-E888-4C31-AF84-F201D95851B6}" dt="2025-06-18T13:18:49.806" v="775"/>
        <pc:sldMkLst>
          <pc:docMk/>
          <pc:sldMk cId="3992084193" sldId="2062"/>
        </pc:sldMkLst>
      </pc:sldChg>
      <pc:sldChg chg="add">
        <pc:chgData name="paul meaney" userId="8f3b41ac-413d-46e0-bc97-8181c95bcdc2" providerId="ADAL" clId="{C00F4B11-E888-4C31-AF84-F201D95851B6}" dt="2025-06-18T13:19:21.661" v="794"/>
        <pc:sldMkLst>
          <pc:docMk/>
          <pc:sldMk cId="142813975" sldId="2063"/>
        </pc:sldMkLst>
      </pc:sldChg>
      <pc:sldChg chg="add setBg">
        <pc:chgData name="paul meaney" userId="8f3b41ac-413d-46e0-bc97-8181c95bcdc2" providerId="ADAL" clId="{C00F4B11-E888-4C31-AF84-F201D95851B6}" dt="2025-06-18T13:18:49.806" v="775"/>
        <pc:sldMkLst>
          <pc:docMk/>
          <pc:sldMk cId="4066034680" sldId="2064"/>
        </pc:sldMkLst>
      </pc:sldChg>
      <pc:sldChg chg="add setBg">
        <pc:chgData name="paul meaney" userId="8f3b41ac-413d-46e0-bc97-8181c95bcdc2" providerId="ADAL" clId="{C00F4B11-E888-4C31-AF84-F201D95851B6}" dt="2025-06-18T13:21:03.211" v="842"/>
        <pc:sldMkLst>
          <pc:docMk/>
          <pc:sldMk cId="3386648999" sldId="2065"/>
        </pc:sldMkLst>
      </pc:sldChg>
      <pc:sldChg chg="add setBg">
        <pc:chgData name="paul meaney" userId="8f3b41ac-413d-46e0-bc97-8181c95bcdc2" providerId="ADAL" clId="{C00F4B11-E888-4C31-AF84-F201D95851B6}" dt="2025-06-18T13:21:25.431" v="844"/>
        <pc:sldMkLst>
          <pc:docMk/>
          <pc:sldMk cId="385137189" sldId="2066"/>
        </pc:sldMkLst>
      </pc:sldChg>
      <pc:sldChg chg="modSp add setBg">
        <pc:chgData name="paul meaney" userId="8f3b41ac-413d-46e0-bc97-8181c95bcdc2" providerId="ADAL" clId="{C00F4B11-E888-4C31-AF84-F201D95851B6}" dt="2025-06-18T13:33:56.156" v="1065" actId="33524"/>
        <pc:sldMkLst>
          <pc:docMk/>
          <pc:sldMk cId="1157884591" sldId="2068"/>
        </pc:sldMkLst>
        <pc:graphicFrameChg chg="mod">
          <ac:chgData name="paul meaney" userId="8f3b41ac-413d-46e0-bc97-8181c95bcdc2" providerId="ADAL" clId="{C00F4B11-E888-4C31-AF84-F201D95851B6}" dt="2025-06-18T13:33:56.156" v="1065" actId="33524"/>
          <ac:graphicFrameMkLst>
            <pc:docMk/>
            <pc:sldMk cId="1157884591" sldId="2068"/>
            <ac:graphicFrameMk id="7" creationId="{F1658BD7-CD3D-6AEA-483D-AE5D2054CF30}"/>
          </ac:graphicFrameMkLst>
        </pc:graphicFrameChg>
      </pc:sldChg>
      <pc:sldChg chg="add del setBg">
        <pc:chgData name="paul meaney" userId="8f3b41ac-413d-46e0-bc97-8181c95bcdc2" providerId="ADAL" clId="{C00F4B11-E888-4C31-AF84-F201D95851B6}" dt="2025-06-18T13:38:28.836" v="1098" actId="2696"/>
        <pc:sldMkLst>
          <pc:docMk/>
          <pc:sldMk cId="1767152136" sldId="2070"/>
        </pc:sldMkLst>
      </pc:sldChg>
      <pc:sldChg chg="add">
        <pc:chgData name="paul meaney" userId="8f3b41ac-413d-46e0-bc97-8181c95bcdc2" providerId="ADAL" clId="{C00F4B11-E888-4C31-AF84-F201D95851B6}" dt="2025-06-18T13:38:36.683" v="1100"/>
        <pc:sldMkLst>
          <pc:docMk/>
          <pc:sldMk cId="3594387236" sldId="2070"/>
        </pc:sldMkLst>
      </pc:sldChg>
      <pc:sldChg chg="add">
        <pc:chgData name="paul meaney" userId="8f3b41ac-413d-46e0-bc97-8181c95bcdc2" providerId="ADAL" clId="{C00F4B11-E888-4C31-AF84-F201D95851B6}" dt="2025-06-18T13:18:49.806" v="775"/>
        <pc:sldMkLst>
          <pc:docMk/>
          <pc:sldMk cId="2684842136" sldId="2071"/>
        </pc:sldMkLst>
      </pc:sldChg>
      <pc:sldChg chg="add setBg">
        <pc:chgData name="paul meaney" userId="8f3b41ac-413d-46e0-bc97-8181c95bcdc2" providerId="ADAL" clId="{C00F4B11-E888-4C31-AF84-F201D95851B6}" dt="2025-06-18T13:18:49.806" v="775"/>
        <pc:sldMkLst>
          <pc:docMk/>
          <pc:sldMk cId="1685798757" sldId="2072"/>
        </pc:sldMkLst>
      </pc:sldChg>
      <pc:sldChg chg="add setBg">
        <pc:chgData name="paul meaney" userId="8f3b41ac-413d-46e0-bc97-8181c95bcdc2" providerId="ADAL" clId="{C00F4B11-E888-4C31-AF84-F201D95851B6}" dt="2025-06-18T13:19:21.661" v="794"/>
        <pc:sldMkLst>
          <pc:docMk/>
          <pc:sldMk cId="1833162858" sldId="2073"/>
        </pc:sldMkLst>
      </pc:sldChg>
      <pc:sldChg chg="add">
        <pc:chgData name="paul meaney" userId="8f3b41ac-413d-46e0-bc97-8181c95bcdc2" providerId="ADAL" clId="{C00F4B11-E888-4C31-AF84-F201D95851B6}" dt="2025-06-18T13:19:21.661" v="794"/>
        <pc:sldMkLst>
          <pc:docMk/>
          <pc:sldMk cId="2185613028" sldId="2074"/>
        </pc:sldMkLst>
      </pc:sldChg>
      <pc:sldChg chg="add setBg">
        <pc:chgData name="paul meaney" userId="8f3b41ac-413d-46e0-bc97-8181c95bcdc2" providerId="ADAL" clId="{C00F4B11-E888-4C31-AF84-F201D95851B6}" dt="2025-06-18T13:19:21.661" v="794"/>
        <pc:sldMkLst>
          <pc:docMk/>
          <pc:sldMk cId="289508106" sldId="2075"/>
        </pc:sldMkLst>
      </pc:sldChg>
      <pc:sldChg chg="add setBg">
        <pc:chgData name="paul meaney" userId="8f3b41ac-413d-46e0-bc97-8181c95bcdc2" providerId="ADAL" clId="{C00F4B11-E888-4C31-AF84-F201D95851B6}" dt="2025-06-18T13:43:27.758" v="1212"/>
        <pc:sldMkLst>
          <pc:docMk/>
          <pc:sldMk cId="645606065" sldId="2076"/>
        </pc:sldMkLst>
      </pc:sldChg>
      <pc:sldChg chg="modSp add setBg">
        <pc:chgData name="paul meaney" userId="8f3b41ac-413d-46e0-bc97-8181c95bcdc2" providerId="ADAL" clId="{C00F4B11-E888-4C31-AF84-F201D95851B6}" dt="2025-06-18T15:50:52.519" v="5993" actId="114"/>
        <pc:sldMkLst>
          <pc:docMk/>
          <pc:sldMk cId="1306578078" sldId="2077"/>
        </pc:sldMkLst>
        <pc:graphicFrameChg chg="mod">
          <ac:chgData name="paul meaney" userId="8f3b41ac-413d-46e0-bc97-8181c95bcdc2" providerId="ADAL" clId="{C00F4B11-E888-4C31-AF84-F201D95851B6}" dt="2025-06-18T15:50:52.519" v="5993" actId="114"/>
          <ac:graphicFrameMkLst>
            <pc:docMk/>
            <pc:sldMk cId="1306578078" sldId="2077"/>
            <ac:graphicFrameMk id="6" creationId="{49A4CFCE-48A0-1A46-5863-27AC603ED4D2}"/>
          </ac:graphicFrameMkLst>
        </pc:graphicFrameChg>
      </pc:sldChg>
      <pc:sldChg chg="add setBg">
        <pc:chgData name="paul meaney" userId="8f3b41ac-413d-46e0-bc97-8181c95bcdc2" providerId="ADAL" clId="{C00F4B11-E888-4C31-AF84-F201D95851B6}" dt="2025-06-18T13:20:07.892" v="807"/>
        <pc:sldMkLst>
          <pc:docMk/>
          <pc:sldMk cId="1792449821" sldId="2078"/>
        </pc:sldMkLst>
      </pc:sldChg>
      <pc:sldChg chg="add setBg">
        <pc:chgData name="paul meaney" userId="8f3b41ac-413d-46e0-bc97-8181c95bcdc2" providerId="ADAL" clId="{C00F4B11-E888-4C31-AF84-F201D95851B6}" dt="2025-06-18T13:20:07.892" v="807"/>
        <pc:sldMkLst>
          <pc:docMk/>
          <pc:sldMk cId="1033630454" sldId="2079"/>
        </pc:sldMkLst>
      </pc:sldChg>
      <pc:sldChg chg="add">
        <pc:chgData name="paul meaney" userId="8f3b41ac-413d-46e0-bc97-8181c95bcdc2" providerId="ADAL" clId="{C00F4B11-E888-4C31-AF84-F201D95851B6}" dt="2025-06-18T13:20:07.892" v="807"/>
        <pc:sldMkLst>
          <pc:docMk/>
          <pc:sldMk cId="1996328055" sldId="2080"/>
        </pc:sldMkLst>
      </pc:sldChg>
      <pc:sldChg chg="add">
        <pc:chgData name="paul meaney" userId="8f3b41ac-413d-46e0-bc97-8181c95bcdc2" providerId="ADAL" clId="{C00F4B11-E888-4C31-AF84-F201D95851B6}" dt="2025-06-18T13:20:07.892" v="807"/>
        <pc:sldMkLst>
          <pc:docMk/>
          <pc:sldMk cId="4187594775" sldId="2081"/>
        </pc:sldMkLst>
      </pc:sldChg>
      <pc:sldChg chg="add">
        <pc:chgData name="paul meaney" userId="8f3b41ac-413d-46e0-bc97-8181c95bcdc2" providerId="ADAL" clId="{C00F4B11-E888-4C31-AF84-F201D95851B6}" dt="2025-06-18T13:38:36.683" v="1100"/>
        <pc:sldMkLst>
          <pc:docMk/>
          <pc:sldMk cId="902694277" sldId="2082"/>
        </pc:sldMkLst>
      </pc:sldChg>
      <pc:sldChg chg="add del">
        <pc:chgData name="paul meaney" userId="8f3b41ac-413d-46e0-bc97-8181c95bcdc2" providerId="ADAL" clId="{C00F4B11-E888-4C31-AF84-F201D95851B6}" dt="2025-06-18T13:38:28.836" v="1098" actId="2696"/>
        <pc:sldMkLst>
          <pc:docMk/>
          <pc:sldMk cId="4239762599" sldId="2082"/>
        </pc:sldMkLst>
      </pc:sldChg>
      <pc:sldChg chg="add del">
        <pc:chgData name="paul meaney" userId="8f3b41ac-413d-46e0-bc97-8181c95bcdc2" providerId="ADAL" clId="{C00F4B11-E888-4C31-AF84-F201D95851B6}" dt="2025-06-18T13:38:28.836" v="1098" actId="2696"/>
        <pc:sldMkLst>
          <pc:docMk/>
          <pc:sldMk cId="1131750154" sldId="2083"/>
        </pc:sldMkLst>
      </pc:sldChg>
      <pc:sldChg chg="add">
        <pc:chgData name="paul meaney" userId="8f3b41ac-413d-46e0-bc97-8181c95bcdc2" providerId="ADAL" clId="{C00F4B11-E888-4C31-AF84-F201D95851B6}" dt="2025-06-18T13:38:36.683" v="1100"/>
        <pc:sldMkLst>
          <pc:docMk/>
          <pc:sldMk cId="1493104462" sldId="2083"/>
        </pc:sldMkLst>
      </pc:sldChg>
      <pc:sldChg chg="add del">
        <pc:chgData name="paul meaney" userId="8f3b41ac-413d-46e0-bc97-8181c95bcdc2" providerId="ADAL" clId="{C00F4B11-E888-4C31-AF84-F201D95851B6}" dt="2025-06-18T13:38:28.836" v="1098" actId="2696"/>
        <pc:sldMkLst>
          <pc:docMk/>
          <pc:sldMk cId="1901804059" sldId="2084"/>
        </pc:sldMkLst>
      </pc:sldChg>
      <pc:sldChg chg="add">
        <pc:chgData name="paul meaney" userId="8f3b41ac-413d-46e0-bc97-8181c95bcdc2" providerId="ADAL" clId="{C00F4B11-E888-4C31-AF84-F201D95851B6}" dt="2025-06-18T13:38:36.683" v="1100"/>
        <pc:sldMkLst>
          <pc:docMk/>
          <pc:sldMk cId="3082662580" sldId="2084"/>
        </pc:sldMkLst>
      </pc:sldChg>
      <pc:sldChg chg="add">
        <pc:chgData name="paul meaney" userId="8f3b41ac-413d-46e0-bc97-8181c95bcdc2" providerId="ADAL" clId="{C00F4B11-E888-4C31-AF84-F201D95851B6}" dt="2025-06-18T13:38:36.683" v="1100"/>
        <pc:sldMkLst>
          <pc:docMk/>
          <pc:sldMk cId="1913616520" sldId="2085"/>
        </pc:sldMkLst>
      </pc:sldChg>
      <pc:sldChg chg="add del setBg">
        <pc:chgData name="paul meaney" userId="8f3b41ac-413d-46e0-bc97-8181c95bcdc2" providerId="ADAL" clId="{C00F4B11-E888-4C31-AF84-F201D95851B6}" dt="2025-06-18T13:38:28.836" v="1098" actId="2696"/>
        <pc:sldMkLst>
          <pc:docMk/>
          <pc:sldMk cId="4233459097" sldId="2085"/>
        </pc:sldMkLst>
      </pc:sldChg>
      <pc:sldChg chg="add del">
        <pc:chgData name="paul meaney" userId="8f3b41ac-413d-46e0-bc97-8181c95bcdc2" providerId="ADAL" clId="{C00F4B11-E888-4C31-AF84-F201D95851B6}" dt="2025-06-18T13:38:28.836" v="1098" actId="2696"/>
        <pc:sldMkLst>
          <pc:docMk/>
          <pc:sldMk cId="252230313" sldId="2086"/>
        </pc:sldMkLst>
      </pc:sldChg>
      <pc:sldChg chg="add">
        <pc:chgData name="paul meaney" userId="8f3b41ac-413d-46e0-bc97-8181c95bcdc2" providerId="ADAL" clId="{C00F4B11-E888-4C31-AF84-F201D95851B6}" dt="2025-06-18T13:38:36.683" v="1100"/>
        <pc:sldMkLst>
          <pc:docMk/>
          <pc:sldMk cId="2024922196" sldId="2086"/>
        </pc:sldMkLst>
      </pc:sldChg>
      <pc:sldChg chg="add del">
        <pc:chgData name="paul meaney" userId="8f3b41ac-413d-46e0-bc97-8181c95bcdc2" providerId="ADAL" clId="{C00F4B11-E888-4C31-AF84-F201D95851B6}" dt="2025-06-18T13:38:28.836" v="1098" actId="2696"/>
        <pc:sldMkLst>
          <pc:docMk/>
          <pc:sldMk cId="423022328" sldId="2087"/>
        </pc:sldMkLst>
      </pc:sldChg>
      <pc:sldChg chg="add">
        <pc:chgData name="paul meaney" userId="8f3b41ac-413d-46e0-bc97-8181c95bcdc2" providerId="ADAL" clId="{C00F4B11-E888-4C31-AF84-F201D95851B6}" dt="2025-06-18T13:38:36.683" v="1100"/>
        <pc:sldMkLst>
          <pc:docMk/>
          <pc:sldMk cId="2129551928" sldId="2087"/>
        </pc:sldMkLst>
      </pc:sldChg>
      <pc:sldChg chg="modSp add mod">
        <pc:chgData name="paul meaney" userId="8f3b41ac-413d-46e0-bc97-8181c95bcdc2" providerId="ADAL" clId="{C00F4B11-E888-4C31-AF84-F201D95851B6}" dt="2025-06-18T13:41:18.079" v="1160" actId="6549"/>
        <pc:sldMkLst>
          <pc:docMk/>
          <pc:sldMk cId="109400154" sldId="2088"/>
        </pc:sldMkLst>
        <pc:spChg chg="mod">
          <ac:chgData name="paul meaney" userId="8f3b41ac-413d-46e0-bc97-8181c95bcdc2" providerId="ADAL" clId="{C00F4B11-E888-4C31-AF84-F201D95851B6}" dt="2025-06-18T13:41:18.079" v="1160" actId="6549"/>
          <ac:spMkLst>
            <pc:docMk/>
            <pc:sldMk cId="109400154" sldId="2088"/>
            <ac:spMk id="2" creationId="{3AF18051-A4FB-82E1-8CAB-0BFB3FF77077}"/>
          </ac:spMkLst>
        </pc:spChg>
      </pc:sldChg>
      <pc:sldChg chg="add del setBg">
        <pc:chgData name="paul meaney" userId="8f3b41ac-413d-46e0-bc97-8181c95bcdc2" providerId="ADAL" clId="{C00F4B11-E888-4C31-AF84-F201D95851B6}" dt="2025-06-18T13:38:28.836" v="1098" actId="2696"/>
        <pc:sldMkLst>
          <pc:docMk/>
          <pc:sldMk cId="2188412402" sldId="2088"/>
        </pc:sldMkLst>
      </pc:sldChg>
      <pc:sldChg chg="add del">
        <pc:chgData name="paul meaney" userId="8f3b41ac-413d-46e0-bc97-8181c95bcdc2" providerId="ADAL" clId="{C00F4B11-E888-4C31-AF84-F201D95851B6}" dt="2025-06-18T13:38:28.836" v="1098" actId="2696"/>
        <pc:sldMkLst>
          <pc:docMk/>
          <pc:sldMk cId="761926652" sldId="2089"/>
        </pc:sldMkLst>
      </pc:sldChg>
      <pc:sldChg chg="modSp add mod">
        <pc:chgData name="paul meaney" userId="8f3b41ac-413d-46e0-bc97-8181c95bcdc2" providerId="ADAL" clId="{C00F4B11-E888-4C31-AF84-F201D95851B6}" dt="2025-06-18T13:42:23.587" v="1211" actId="1076"/>
        <pc:sldMkLst>
          <pc:docMk/>
          <pc:sldMk cId="3395494770" sldId="2089"/>
        </pc:sldMkLst>
        <pc:spChg chg="mod">
          <ac:chgData name="paul meaney" userId="8f3b41ac-413d-46e0-bc97-8181c95bcdc2" providerId="ADAL" clId="{C00F4B11-E888-4C31-AF84-F201D95851B6}" dt="2025-06-18T13:42:23.587" v="1211" actId="1076"/>
          <ac:spMkLst>
            <pc:docMk/>
            <pc:sldMk cId="3395494770" sldId="2089"/>
            <ac:spMk id="24" creationId="{0D7D34B8-1BCA-EBA3-D5B0-722E47F70B54}"/>
          </ac:spMkLst>
        </pc:spChg>
        <pc:spChg chg="mod">
          <ac:chgData name="paul meaney" userId="8f3b41ac-413d-46e0-bc97-8181c95bcdc2" providerId="ADAL" clId="{C00F4B11-E888-4C31-AF84-F201D95851B6}" dt="2025-06-18T13:42:05.263" v="1206" actId="14100"/>
          <ac:spMkLst>
            <pc:docMk/>
            <pc:sldMk cId="3395494770" sldId="2089"/>
            <ac:spMk id="25" creationId="{F920F101-9DDA-E967-2EAC-FB411AFB589D}"/>
          </ac:spMkLst>
        </pc:spChg>
        <pc:spChg chg="mod">
          <ac:chgData name="paul meaney" userId="8f3b41ac-413d-46e0-bc97-8181c95bcdc2" providerId="ADAL" clId="{C00F4B11-E888-4C31-AF84-F201D95851B6}" dt="2025-06-18T13:42:11.841" v="1208" actId="1076"/>
          <ac:spMkLst>
            <pc:docMk/>
            <pc:sldMk cId="3395494770" sldId="2089"/>
            <ac:spMk id="26" creationId="{8509B925-E766-3BA2-4C69-23A8C9572D26}"/>
          </ac:spMkLst>
        </pc:spChg>
        <pc:spChg chg="mod">
          <ac:chgData name="paul meaney" userId="8f3b41ac-413d-46e0-bc97-8181c95bcdc2" providerId="ADAL" clId="{C00F4B11-E888-4C31-AF84-F201D95851B6}" dt="2025-06-18T13:42:16.869" v="1209" actId="1076"/>
          <ac:spMkLst>
            <pc:docMk/>
            <pc:sldMk cId="3395494770" sldId="2089"/>
            <ac:spMk id="27" creationId="{0527A9B2-9BCC-B847-EC6A-80CD74CE475D}"/>
          </ac:spMkLst>
        </pc:spChg>
        <pc:grpChg chg="mod">
          <ac:chgData name="paul meaney" userId="8f3b41ac-413d-46e0-bc97-8181c95bcdc2" providerId="ADAL" clId="{C00F4B11-E888-4C31-AF84-F201D95851B6}" dt="2025-06-18T13:42:19.519" v="1210" actId="1076"/>
          <ac:grpSpMkLst>
            <pc:docMk/>
            <pc:sldMk cId="3395494770" sldId="2089"/>
            <ac:grpSpMk id="20" creationId="{D936C69D-B320-80B4-165B-2E8C3E29034D}"/>
          </ac:grpSpMkLst>
        </pc:grpChg>
      </pc:sldChg>
      <pc:sldChg chg="add del setBg">
        <pc:chgData name="paul meaney" userId="8f3b41ac-413d-46e0-bc97-8181c95bcdc2" providerId="ADAL" clId="{C00F4B11-E888-4C31-AF84-F201D95851B6}" dt="2025-06-18T13:38:28.836" v="1098" actId="2696"/>
        <pc:sldMkLst>
          <pc:docMk/>
          <pc:sldMk cId="2574417772" sldId="2090"/>
        </pc:sldMkLst>
      </pc:sldChg>
      <pc:sldChg chg="modSp add">
        <pc:chgData name="paul meaney" userId="8f3b41ac-413d-46e0-bc97-8181c95bcdc2" providerId="ADAL" clId="{C00F4B11-E888-4C31-AF84-F201D95851B6}" dt="2025-06-18T13:41:55.982" v="1205" actId="114"/>
        <pc:sldMkLst>
          <pc:docMk/>
          <pc:sldMk cId="2817157328" sldId="2090"/>
        </pc:sldMkLst>
        <pc:graphicFrameChg chg="mod">
          <ac:chgData name="paul meaney" userId="8f3b41ac-413d-46e0-bc97-8181c95bcdc2" providerId="ADAL" clId="{C00F4B11-E888-4C31-AF84-F201D95851B6}" dt="2025-06-18T13:41:55.982" v="1205" actId="114"/>
          <ac:graphicFrameMkLst>
            <pc:docMk/>
            <pc:sldMk cId="2817157328" sldId="2090"/>
            <ac:graphicFrameMk id="6" creationId="{7AB2D6C6-2758-6BE5-8F1E-8007AC93AADD}"/>
          </ac:graphicFrameMkLst>
        </pc:graphicFrameChg>
      </pc:sldChg>
      <pc:sldChg chg="add setBg">
        <pc:chgData name="paul meaney" userId="8f3b41ac-413d-46e0-bc97-8181c95bcdc2" providerId="ADAL" clId="{C00F4B11-E888-4C31-AF84-F201D95851B6}" dt="2025-06-18T13:22:18.958" v="877"/>
        <pc:sldMkLst>
          <pc:docMk/>
          <pc:sldMk cId="1389006666" sldId="2091"/>
        </pc:sldMkLst>
      </pc:sldChg>
      <pc:sldChg chg="add setBg">
        <pc:chgData name="paul meaney" userId="8f3b41ac-413d-46e0-bc97-8181c95bcdc2" providerId="ADAL" clId="{C00F4B11-E888-4C31-AF84-F201D95851B6}" dt="2025-06-18T13:22:32.281" v="878"/>
        <pc:sldMkLst>
          <pc:docMk/>
          <pc:sldMk cId="65614293" sldId="2092"/>
        </pc:sldMkLst>
      </pc:sldChg>
      <pc:sldChg chg="add setBg">
        <pc:chgData name="paul meaney" userId="8f3b41ac-413d-46e0-bc97-8181c95bcdc2" providerId="ADAL" clId="{C00F4B11-E888-4C31-AF84-F201D95851B6}" dt="2025-06-18T13:22:51.199" v="879"/>
        <pc:sldMkLst>
          <pc:docMk/>
          <pc:sldMk cId="2013832792" sldId="2094"/>
        </pc:sldMkLst>
      </pc:sldChg>
      <pc:sldChg chg="add">
        <pc:chgData name="paul meaney" userId="8f3b41ac-413d-46e0-bc97-8181c95bcdc2" providerId="ADAL" clId="{C00F4B11-E888-4C31-AF84-F201D95851B6}" dt="2025-06-18T13:38:36.683" v="1100"/>
        <pc:sldMkLst>
          <pc:docMk/>
          <pc:sldMk cId="785394580" sldId="2095"/>
        </pc:sldMkLst>
      </pc:sldChg>
      <pc:sldChg chg="add del">
        <pc:chgData name="paul meaney" userId="8f3b41ac-413d-46e0-bc97-8181c95bcdc2" providerId="ADAL" clId="{C00F4B11-E888-4C31-AF84-F201D95851B6}" dt="2025-06-18T13:38:28.836" v="1098" actId="2696"/>
        <pc:sldMkLst>
          <pc:docMk/>
          <pc:sldMk cId="1855357240" sldId="2095"/>
        </pc:sldMkLst>
      </pc:sldChg>
      <pc:sldChg chg="add">
        <pc:chgData name="paul meaney" userId="8f3b41ac-413d-46e0-bc97-8181c95bcdc2" providerId="ADAL" clId="{C00F4B11-E888-4C31-AF84-F201D95851B6}" dt="2025-06-18T13:38:36.683" v="1100"/>
        <pc:sldMkLst>
          <pc:docMk/>
          <pc:sldMk cId="1760318784" sldId="2096"/>
        </pc:sldMkLst>
      </pc:sldChg>
      <pc:sldChg chg="add del setBg">
        <pc:chgData name="paul meaney" userId="8f3b41ac-413d-46e0-bc97-8181c95bcdc2" providerId="ADAL" clId="{C00F4B11-E888-4C31-AF84-F201D95851B6}" dt="2025-06-18T13:38:28.836" v="1098" actId="2696"/>
        <pc:sldMkLst>
          <pc:docMk/>
          <pc:sldMk cId="4118202903" sldId="2096"/>
        </pc:sldMkLst>
      </pc:sldChg>
      <pc:sldChg chg="add setBg">
        <pc:chgData name="paul meaney" userId="8f3b41ac-413d-46e0-bc97-8181c95bcdc2" providerId="ADAL" clId="{C00F4B11-E888-4C31-AF84-F201D95851B6}" dt="2025-06-18T13:21:03.211" v="842"/>
        <pc:sldMkLst>
          <pc:docMk/>
          <pc:sldMk cId="1443815499" sldId="2097"/>
        </pc:sldMkLst>
      </pc:sldChg>
      <pc:sldChg chg="add setBg">
        <pc:chgData name="paul meaney" userId="8f3b41ac-413d-46e0-bc97-8181c95bcdc2" providerId="ADAL" clId="{C00F4B11-E888-4C31-AF84-F201D95851B6}" dt="2025-06-18T13:19:21.661" v="794"/>
        <pc:sldMkLst>
          <pc:docMk/>
          <pc:sldMk cId="1540049574" sldId="2098"/>
        </pc:sldMkLst>
      </pc:sldChg>
      <pc:sldChg chg="add setBg">
        <pc:chgData name="paul meaney" userId="8f3b41ac-413d-46e0-bc97-8181c95bcdc2" providerId="ADAL" clId="{C00F4B11-E888-4C31-AF84-F201D95851B6}" dt="2025-06-18T13:22:18.958" v="877"/>
        <pc:sldMkLst>
          <pc:docMk/>
          <pc:sldMk cId="1144518638" sldId="2099"/>
        </pc:sldMkLst>
      </pc:sldChg>
      <pc:sldChg chg="add">
        <pc:chgData name="paul meaney" userId="8f3b41ac-413d-46e0-bc97-8181c95bcdc2" providerId="ADAL" clId="{C00F4B11-E888-4C31-AF84-F201D95851B6}" dt="2025-06-18T13:22:32.281" v="878"/>
        <pc:sldMkLst>
          <pc:docMk/>
          <pc:sldMk cId="2036044867" sldId="2100"/>
        </pc:sldMkLst>
      </pc:sldChg>
      <pc:sldChg chg="add">
        <pc:chgData name="paul meaney" userId="8f3b41ac-413d-46e0-bc97-8181c95bcdc2" providerId="ADAL" clId="{C00F4B11-E888-4C31-AF84-F201D95851B6}" dt="2025-06-18T13:22:51.199" v="879"/>
        <pc:sldMkLst>
          <pc:docMk/>
          <pc:sldMk cId="469571067" sldId="2101"/>
        </pc:sldMkLst>
      </pc:sldChg>
      <pc:sldChg chg="add">
        <pc:chgData name="paul meaney" userId="8f3b41ac-413d-46e0-bc97-8181c95bcdc2" providerId="ADAL" clId="{C00F4B11-E888-4C31-AF84-F201D95851B6}" dt="2025-06-18T13:19:21.661" v="794"/>
        <pc:sldMkLst>
          <pc:docMk/>
          <pc:sldMk cId="1541767110" sldId="2106"/>
        </pc:sldMkLst>
      </pc:sldChg>
      <pc:sldChg chg="add">
        <pc:chgData name="paul meaney" userId="8f3b41ac-413d-46e0-bc97-8181c95bcdc2" providerId="ADAL" clId="{C00F4B11-E888-4C31-AF84-F201D95851B6}" dt="2025-06-18T13:21:14.396" v="843"/>
        <pc:sldMkLst>
          <pc:docMk/>
          <pc:sldMk cId="2270116491" sldId="2107"/>
        </pc:sldMkLst>
      </pc:sldChg>
      <pc:sldChg chg="add">
        <pc:chgData name="paul meaney" userId="8f3b41ac-413d-46e0-bc97-8181c95bcdc2" providerId="ADAL" clId="{C00F4B11-E888-4C31-AF84-F201D95851B6}" dt="2025-06-18T13:20:07.892" v="807"/>
        <pc:sldMkLst>
          <pc:docMk/>
          <pc:sldMk cId="2461944402" sldId="2108"/>
        </pc:sldMkLst>
      </pc:sldChg>
      <pc:sldChg chg="add setBg">
        <pc:chgData name="paul meaney" userId="8f3b41ac-413d-46e0-bc97-8181c95bcdc2" providerId="ADAL" clId="{C00F4B11-E888-4C31-AF84-F201D95851B6}" dt="2025-06-18T13:21:25.431" v="844"/>
        <pc:sldMkLst>
          <pc:docMk/>
          <pc:sldMk cId="2941037005" sldId="2110"/>
        </pc:sldMkLst>
      </pc:sldChg>
      <pc:sldChg chg="add">
        <pc:chgData name="paul meaney" userId="8f3b41ac-413d-46e0-bc97-8181c95bcdc2" providerId="ADAL" clId="{C00F4B11-E888-4C31-AF84-F201D95851B6}" dt="2025-06-18T13:21:25.431" v="844"/>
        <pc:sldMkLst>
          <pc:docMk/>
          <pc:sldMk cId="1197185771" sldId="2111"/>
        </pc:sldMkLst>
      </pc:sldChg>
      <pc:sldChg chg="add">
        <pc:chgData name="paul meaney" userId="8f3b41ac-413d-46e0-bc97-8181c95bcdc2" providerId="ADAL" clId="{C00F4B11-E888-4C31-AF84-F201D95851B6}" dt="2025-06-18T13:21:39.821" v="845"/>
        <pc:sldMkLst>
          <pc:docMk/>
          <pc:sldMk cId="888532522" sldId="2112"/>
        </pc:sldMkLst>
      </pc:sldChg>
      <pc:sldChg chg="add setBg">
        <pc:chgData name="paul meaney" userId="8f3b41ac-413d-46e0-bc97-8181c95bcdc2" providerId="ADAL" clId="{C00F4B11-E888-4C31-AF84-F201D95851B6}" dt="2025-06-18T13:21:52.720" v="846"/>
        <pc:sldMkLst>
          <pc:docMk/>
          <pc:sldMk cId="1899040222" sldId="2113"/>
        </pc:sldMkLst>
      </pc:sldChg>
      <pc:sldChg chg="add setBg">
        <pc:chgData name="paul meaney" userId="8f3b41ac-413d-46e0-bc97-8181c95bcdc2" providerId="ADAL" clId="{C00F4B11-E888-4C31-AF84-F201D95851B6}" dt="2025-06-18T13:22:18.958" v="877"/>
        <pc:sldMkLst>
          <pc:docMk/>
          <pc:sldMk cId="1224448432" sldId="2114"/>
        </pc:sldMkLst>
      </pc:sldChg>
      <pc:sldChg chg="add">
        <pc:chgData name="paul meaney" userId="8f3b41ac-413d-46e0-bc97-8181c95bcdc2" providerId="ADAL" clId="{C00F4B11-E888-4C31-AF84-F201D95851B6}" dt="2025-06-18T13:22:18.958" v="877"/>
        <pc:sldMkLst>
          <pc:docMk/>
          <pc:sldMk cId="2688726154" sldId="2115"/>
        </pc:sldMkLst>
      </pc:sldChg>
      <pc:sldChg chg="add">
        <pc:chgData name="paul meaney" userId="8f3b41ac-413d-46e0-bc97-8181c95bcdc2" providerId="ADAL" clId="{C00F4B11-E888-4C31-AF84-F201D95851B6}" dt="2025-06-18T13:22:32.281" v="878"/>
        <pc:sldMkLst>
          <pc:docMk/>
          <pc:sldMk cId="790771486" sldId="2116"/>
        </pc:sldMkLst>
      </pc:sldChg>
      <pc:sldChg chg="add">
        <pc:chgData name="paul meaney" userId="8f3b41ac-413d-46e0-bc97-8181c95bcdc2" providerId="ADAL" clId="{C00F4B11-E888-4C31-AF84-F201D95851B6}" dt="2025-06-18T13:22:51.199" v="879"/>
        <pc:sldMkLst>
          <pc:docMk/>
          <pc:sldMk cId="3425962722" sldId="2117"/>
        </pc:sldMkLst>
      </pc:sldChg>
      <pc:sldChg chg="add setBg">
        <pc:chgData name="paul meaney" userId="8f3b41ac-413d-46e0-bc97-8181c95bcdc2" providerId="ADAL" clId="{C00F4B11-E888-4C31-AF84-F201D95851B6}" dt="2025-06-18T13:22:32.281" v="878"/>
        <pc:sldMkLst>
          <pc:docMk/>
          <pc:sldMk cId="7489705" sldId="2119"/>
        </pc:sldMkLst>
      </pc:sldChg>
      <pc:sldChg chg="add setBg">
        <pc:chgData name="paul meaney" userId="8f3b41ac-413d-46e0-bc97-8181c95bcdc2" providerId="ADAL" clId="{C00F4B11-E888-4C31-AF84-F201D95851B6}" dt="2025-06-18T13:22:51.199" v="879"/>
        <pc:sldMkLst>
          <pc:docMk/>
          <pc:sldMk cId="1837483152" sldId="2120"/>
        </pc:sldMkLst>
      </pc:sldChg>
      <pc:sldChg chg="add">
        <pc:chgData name="paul meaney" userId="8f3b41ac-413d-46e0-bc97-8181c95bcdc2" providerId="ADAL" clId="{C00F4B11-E888-4C31-AF84-F201D95851B6}" dt="2025-06-18T13:20:07.892" v="807"/>
        <pc:sldMkLst>
          <pc:docMk/>
          <pc:sldMk cId="728225622" sldId="2121"/>
        </pc:sldMkLst>
      </pc:sldChg>
      <pc:sldChg chg="add">
        <pc:chgData name="paul meaney" userId="8f3b41ac-413d-46e0-bc97-8181c95bcdc2" providerId="ADAL" clId="{C00F4B11-E888-4C31-AF84-F201D95851B6}" dt="2025-06-18T13:21:03.211" v="842"/>
        <pc:sldMkLst>
          <pc:docMk/>
          <pc:sldMk cId="4016447795" sldId="2122"/>
        </pc:sldMkLst>
      </pc:sldChg>
      <pc:sldChg chg="add">
        <pc:chgData name="paul meaney" userId="8f3b41ac-413d-46e0-bc97-8181c95bcdc2" providerId="ADAL" clId="{C00F4B11-E888-4C31-AF84-F201D95851B6}" dt="2025-06-18T13:22:18.958" v="877"/>
        <pc:sldMkLst>
          <pc:docMk/>
          <pc:sldMk cId="151341263" sldId="2123"/>
        </pc:sldMkLst>
      </pc:sldChg>
      <pc:sldChg chg="add">
        <pc:chgData name="paul meaney" userId="8f3b41ac-413d-46e0-bc97-8181c95bcdc2" providerId="ADAL" clId="{C00F4B11-E888-4C31-AF84-F201D95851B6}" dt="2025-06-18T13:22:32.281" v="878"/>
        <pc:sldMkLst>
          <pc:docMk/>
          <pc:sldMk cId="4096125843" sldId="2125"/>
        </pc:sldMkLst>
      </pc:sldChg>
      <pc:sldChg chg="add">
        <pc:chgData name="paul meaney" userId="8f3b41ac-413d-46e0-bc97-8181c95bcdc2" providerId="ADAL" clId="{C00F4B11-E888-4C31-AF84-F201D95851B6}" dt="2025-06-18T13:22:32.281" v="878"/>
        <pc:sldMkLst>
          <pc:docMk/>
          <pc:sldMk cId="1317215115" sldId="2126"/>
        </pc:sldMkLst>
      </pc:sldChg>
      <pc:sldChg chg="add">
        <pc:chgData name="paul meaney" userId="8f3b41ac-413d-46e0-bc97-8181c95bcdc2" providerId="ADAL" clId="{C00F4B11-E888-4C31-AF84-F201D95851B6}" dt="2025-06-18T13:22:51.199" v="879"/>
        <pc:sldMkLst>
          <pc:docMk/>
          <pc:sldMk cId="2094689196" sldId="2127"/>
        </pc:sldMkLst>
      </pc:sldChg>
      <pc:sldChg chg="add">
        <pc:chgData name="paul meaney" userId="8f3b41ac-413d-46e0-bc97-8181c95bcdc2" providerId="ADAL" clId="{C00F4B11-E888-4C31-AF84-F201D95851B6}" dt="2025-06-18T13:22:51.199" v="879"/>
        <pc:sldMkLst>
          <pc:docMk/>
          <pc:sldMk cId="3011981921" sldId="2128"/>
        </pc:sldMkLst>
      </pc:sldChg>
      <pc:sldChg chg="add">
        <pc:chgData name="paul meaney" userId="8f3b41ac-413d-46e0-bc97-8181c95bcdc2" providerId="ADAL" clId="{C00F4B11-E888-4C31-AF84-F201D95851B6}" dt="2025-06-18T13:22:51.199" v="879"/>
        <pc:sldMkLst>
          <pc:docMk/>
          <pc:sldMk cId="113051090" sldId="2129"/>
        </pc:sldMkLst>
      </pc:sldChg>
      <pc:sldChg chg="modSp add">
        <pc:chgData name="paul meaney" userId="8f3b41ac-413d-46e0-bc97-8181c95bcdc2" providerId="ADAL" clId="{C00F4B11-E888-4C31-AF84-F201D95851B6}" dt="2025-06-18T13:39:58.219" v="1120" actId="114"/>
        <pc:sldMkLst>
          <pc:docMk/>
          <pc:sldMk cId="308451781" sldId="2130"/>
        </pc:sldMkLst>
      </pc:sldChg>
      <pc:sldChg chg="add del setBg">
        <pc:chgData name="paul meaney" userId="8f3b41ac-413d-46e0-bc97-8181c95bcdc2" providerId="ADAL" clId="{C00F4B11-E888-4C31-AF84-F201D95851B6}" dt="2025-06-18T13:38:28.836" v="1098" actId="2696"/>
        <pc:sldMkLst>
          <pc:docMk/>
          <pc:sldMk cId="2802918603" sldId="2130"/>
        </pc:sldMkLst>
      </pc:sldChg>
      <pc:sldChg chg="add setBg">
        <pc:chgData name="paul meaney" userId="8f3b41ac-413d-46e0-bc97-8181c95bcdc2" providerId="ADAL" clId="{C00F4B11-E888-4C31-AF84-F201D95851B6}" dt="2025-06-18T13:43:27.758" v="1212"/>
        <pc:sldMkLst>
          <pc:docMk/>
          <pc:sldMk cId="466070121" sldId="2131"/>
        </pc:sldMkLst>
      </pc:sldChg>
      <pc:sldChg chg="modSp add setBg">
        <pc:chgData name="paul meaney" userId="8f3b41ac-413d-46e0-bc97-8181c95bcdc2" providerId="ADAL" clId="{C00F4B11-E888-4C31-AF84-F201D95851B6}" dt="2025-06-18T13:44:01.927" v="1217" actId="20577"/>
        <pc:sldMkLst>
          <pc:docMk/>
          <pc:sldMk cId="1435112758" sldId="2132"/>
        </pc:sldMkLst>
        <pc:graphicFrameChg chg="mod">
          <ac:chgData name="paul meaney" userId="8f3b41ac-413d-46e0-bc97-8181c95bcdc2" providerId="ADAL" clId="{C00F4B11-E888-4C31-AF84-F201D95851B6}" dt="2025-06-18T13:44:01.927" v="1217" actId="20577"/>
          <ac:graphicFrameMkLst>
            <pc:docMk/>
            <pc:sldMk cId="1435112758" sldId="2132"/>
            <ac:graphicFrameMk id="6" creationId="{49A4CFCE-48A0-1A46-5863-27AC603ED4D2}"/>
          </ac:graphicFrameMkLst>
        </pc:graphicFrameChg>
      </pc:sldChg>
      <pc:sldChg chg="add setBg">
        <pc:chgData name="paul meaney" userId="8f3b41ac-413d-46e0-bc97-8181c95bcdc2" providerId="ADAL" clId="{C00F4B11-E888-4C31-AF84-F201D95851B6}" dt="2025-06-18T13:22:18.958" v="877"/>
        <pc:sldMkLst>
          <pc:docMk/>
          <pc:sldMk cId="2973109197" sldId="2133"/>
        </pc:sldMkLst>
      </pc:sldChg>
      <pc:sldChg chg="modSp mod">
        <pc:chgData name="paul meaney" userId="8f3b41ac-413d-46e0-bc97-8181c95bcdc2" providerId="ADAL" clId="{C00F4B11-E888-4C31-AF84-F201D95851B6}" dt="2025-06-18T13:07:31.780" v="68" actId="20577"/>
        <pc:sldMkLst>
          <pc:docMk/>
          <pc:sldMk cId="3993103573" sldId="2222"/>
        </pc:sldMkLst>
        <pc:spChg chg="mod">
          <ac:chgData name="paul meaney" userId="8f3b41ac-413d-46e0-bc97-8181c95bcdc2" providerId="ADAL" clId="{C00F4B11-E888-4C31-AF84-F201D95851B6}" dt="2025-06-18T13:07:31.780" v="68" actId="20577"/>
          <ac:spMkLst>
            <pc:docMk/>
            <pc:sldMk cId="3993103573" sldId="2222"/>
            <ac:spMk id="2" creationId="{F5B3F4FD-465D-350B-7F73-ABE7B2497C3E}"/>
          </ac:spMkLst>
        </pc:spChg>
      </pc:sldChg>
      <pc:sldChg chg="del">
        <pc:chgData name="paul meaney" userId="8f3b41ac-413d-46e0-bc97-8181c95bcdc2" providerId="ADAL" clId="{C00F4B11-E888-4C31-AF84-F201D95851B6}" dt="2025-06-18T13:30:52.859" v="908" actId="47"/>
        <pc:sldMkLst>
          <pc:docMk/>
          <pc:sldMk cId="3836509638" sldId="2334"/>
        </pc:sldMkLst>
      </pc:sldChg>
      <pc:sldChg chg="del">
        <pc:chgData name="paul meaney" userId="8f3b41ac-413d-46e0-bc97-8181c95bcdc2" providerId="ADAL" clId="{C00F4B11-E888-4C31-AF84-F201D95851B6}" dt="2025-06-18T13:14:42.299" v="551" actId="47"/>
        <pc:sldMkLst>
          <pc:docMk/>
          <pc:sldMk cId="3095495325" sldId="2340"/>
        </pc:sldMkLst>
      </pc:sldChg>
      <pc:sldChg chg="del">
        <pc:chgData name="paul meaney" userId="8f3b41ac-413d-46e0-bc97-8181c95bcdc2" providerId="ADAL" clId="{C00F4B11-E888-4C31-AF84-F201D95851B6}" dt="2025-06-18T13:14:48.630" v="579" actId="47"/>
        <pc:sldMkLst>
          <pc:docMk/>
          <pc:sldMk cId="457789073" sldId="2341"/>
        </pc:sldMkLst>
      </pc:sldChg>
      <pc:sldChg chg="del">
        <pc:chgData name="paul meaney" userId="8f3b41ac-413d-46e0-bc97-8181c95bcdc2" providerId="ADAL" clId="{C00F4B11-E888-4C31-AF84-F201D95851B6}" dt="2025-06-18T13:14:10.483" v="509" actId="47"/>
        <pc:sldMkLst>
          <pc:docMk/>
          <pc:sldMk cId="1556491364" sldId="2342"/>
        </pc:sldMkLst>
      </pc:sldChg>
      <pc:sldChg chg="del">
        <pc:chgData name="paul meaney" userId="8f3b41ac-413d-46e0-bc97-8181c95bcdc2" providerId="ADAL" clId="{C00F4B11-E888-4C31-AF84-F201D95851B6}" dt="2025-06-18T13:14:10.597" v="510" actId="47"/>
        <pc:sldMkLst>
          <pc:docMk/>
          <pc:sldMk cId="1230903196" sldId="2343"/>
        </pc:sldMkLst>
      </pc:sldChg>
      <pc:sldChg chg="del">
        <pc:chgData name="paul meaney" userId="8f3b41ac-413d-46e0-bc97-8181c95bcdc2" providerId="ADAL" clId="{C00F4B11-E888-4C31-AF84-F201D95851B6}" dt="2025-06-18T13:14:11.234" v="512" actId="47"/>
        <pc:sldMkLst>
          <pc:docMk/>
          <pc:sldMk cId="2305688611" sldId="2344"/>
        </pc:sldMkLst>
      </pc:sldChg>
      <pc:sldChg chg="del">
        <pc:chgData name="paul meaney" userId="8f3b41ac-413d-46e0-bc97-8181c95bcdc2" providerId="ADAL" clId="{C00F4B11-E888-4C31-AF84-F201D95851B6}" dt="2025-06-18T13:14:11.666" v="513" actId="47"/>
        <pc:sldMkLst>
          <pc:docMk/>
          <pc:sldMk cId="228572116" sldId="2345"/>
        </pc:sldMkLst>
      </pc:sldChg>
      <pc:sldChg chg="del">
        <pc:chgData name="paul meaney" userId="8f3b41ac-413d-46e0-bc97-8181c95bcdc2" providerId="ADAL" clId="{C00F4B11-E888-4C31-AF84-F201D95851B6}" dt="2025-06-18T13:14:11.882" v="514" actId="47"/>
        <pc:sldMkLst>
          <pc:docMk/>
          <pc:sldMk cId="2437990842" sldId="2346"/>
        </pc:sldMkLst>
      </pc:sldChg>
      <pc:sldChg chg="del">
        <pc:chgData name="paul meaney" userId="8f3b41ac-413d-46e0-bc97-8181c95bcdc2" providerId="ADAL" clId="{C00F4B11-E888-4C31-AF84-F201D95851B6}" dt="2025-06-18T13:30:53.720" v="914" actId="47"/>
        <pc:sldMkLst>
          <pc:docMk/>
          <pc:sldMk cId="1504882330" sldId="2347"/>
        </pc:sldMkLst>
      </pc:sldChg>
      <pc:sldChg chg="del">
        <pc:chgData name="paul meaney" userId="8f3b41ac-413d-46e0-bc97-8181c95bcdc2" providerId="ADAL" clId="{C00F4B11-E888-4C31-AF84-F201D95851B6}" dt="2025-06-18T13:30:45.141" v="881" actId="47"/>
        <pc:sldMkLst>
          <pc:docMk/>
          <pc:sldMk cId="1574576559" sldId="2380"/>
        </pc:sldMkLst>
      </pc:sldChg>
      <pc:sldChg chg="del">
        <pc:chgData name="paul meaney" userId="8f3b41ac-413d-46e0-bc97-8181c95bcdc2" providerId="ADAL" clId="{C00F4B11-E888-4C31-AF84-F201D95851B6}" dt="2025-06-18T13:30:45.555" v="882" actId="47"/>
        <pc:sldMkLst>
          <pc:docMk/>
          <pc:sldMk cId="846960083" sldId="2381"/>
        </pc:sldMkLst>
      </pc:sldChg>
      <pc:sldChg chg="del">
        <pc:chgData name="paul meaney" userId="8f3b41ac-413d-46e0-bc97-8181c95bcdc2" providerId="ADAL" clId="{C00F4B11-E888-4C31-AF84-F201D95851B6}" dt="2025-06-18T13:30:45.888" v="883" actId="47"/>
        <pc:sldMkLst>
          <pc:docMk/>
          <pc:sldMk cId="1244012492" sldId="2382"/>
        </pc:sldMkLst>
      </pc:sldChg>
      <pc:sldChg chg="del">
        <pc:chgData name="paul meaney" userId="8f3b41ac-413d-46e0-bc97-8181c95bcdc2" providerId="ADAL" clId="{C00F4B11-E888-4C31-AF84-F201D95851B6}" dt="2025-06-18T13:30:46.373" v="884" actId="47"/>
        <pc:sldMkLst>
          <pc:docMk/>
          <pc:sldMk cId="1614084773" sldId="2383"/>
        </pc:sldMkLst>
      </pc:sldChg>
      <pc:sldChg chg="del">
        <pc:chgData name="paul meaney" userId="8f3b41ac-413d-46e0-bc97-8181c95bcdc2" providerId="ADAL" clId="{C00F4B11-E888-4C31-AF84-F201D95851B6}" dt="2025-06-18T13:30:48.448" v="887" actId="47"/>
        <pc:sldMkLst>
          <pc:docMk/>
          <pc:sldMk cId="3670708710" sldId="2384"/>
        </pc:sldMkLst>
      </pc:sldChg>
      <pc:sldChg chg="del">
        <pc:chgData name="paul meaney" userId="8f3b41ac-413d-46e0-bc97-8181c95bcdc2" providerId="ADAL" clId="{C00F4B11-E888-4C31-AF84-F201D95851B6}" dt="2025-06-18T13:30:48.219" v="886" actId="47"/>
        <pc:sldMkLst>
          <pc:docMk/>
          <pc:sldMk cId="3422054299" sldId="2385"/>
        </pc:sldMkLst>
      </pc:sldChg>
      <pc:sldChg chg="del">
        <pc:chgData name="paul meaney" userId="8f3b41ac-413d-46e0-bc97-8181c95bcdc2" providerId="ADAL" clId="{C00F4B11-E888-4C31-AF84-F201D95851B6}" dt="2025-06-18T13:30:46.774" v="885" actId="47"/>
        <pc:sldMkLst>
          <pc:docMk/>
          <pc:sldMk cId="4073116606" sldId="2386"/>
        </pc:sldMkLst>
      </pc:sldChg>
      <pc:sldChg chg="del">
        <pc:chgData name="paul meaney" userId="8f3b41ac-413d-46e0-bc97-8181c95bcdc2" providerId="ADAL" clId="{C00F4B11-E888-4C31-AF84-F201D95851B6}" dt="2025-06-18T13:30:48.672" v="888" actId="47"/>
        <pc:sldMkLst>
          <pc:docMk/>
          <pc:sldMk cId="3769723588" sldId="2387"/>
        </pc:sldMkLst>
      </pc:sldChg>
      <pc:sldChg chg="del">
        <pc:chgData name="paul meaney" userId="8f3b41ac-413d-46e0-bc97-8181c95bcdc2" providerId="ADAL" clId="{C00F4B11-E888-4C31-AF84-F201D95851B6}" dt="2025-06-18T13:14:42.816" v="552" actId="47"/>
        <pc:sldMkLst>
          <pc:docMk/>
          <pc:sldMk cId="2608971106" sldId="2388"/>
        </pc:sldMkLst>
      </pc:sldChg>
      <pc:sldChg chg="del">
        <pc:chgData name="paul meaney" userId="8f3b41ac-413d-46e0-bc97-8181c95bcdc2" providerId="ADAL" clId="{C00F4B11-E888-4C31-AF84-F201D95851B6}" dt="2025-06-18T13:14:44.959" v="562" actId="47"/>
        <pc:sldMkLst>
          <pc:docMk/>
          <pc:sldMk cId="2281900378" sldId="2389"/>
        </pc:sldMkLst>
      </pc:sldChg>
      <pc:sldChg chg="del">
        <pc:chgData name="paul meaney" userId="8f3b41ac-413d-46e0-bc97-8181c95bcdc2" providerId="ADAL" clId="{C00F4B11-E888-4C31-AF84-F201D95851B6}" dt="2025-06-18T13:14:42.843" v="553" actId="47"/>
        <pc:sldMkLst>
          <pc:docMk/>
          <pc:sldMk cId="304019388" sldId="2390"/>
        </pc:sldMkLst>
      </pc:sldChg>
      <pc:sldChg chg="del">
        <pc:chgData name="paul meaney" userId="8f3b41ac-413d-46e0-bc97-8181c95bcdc2" providerId="ADAL" clId="{C00F4B11-E888-4C31-AF84-F201D95851B6}" dt="2025-06-18T13:14:43.750" v="556" actId="47"/>
        <pc:sldMkLst>
          <pc:docMk/>
          <pc:sldMk cId="3356139321" sldId="2391"/>
        </pc:sldMkLst>
      </pc:sldChg>
      <pc:sldChg chg="del">
        <pc:chgData name="paul meaney" userId="8f3b41ac-413d-46e0-bc97-8181c95bcdc2" providerId="ADAL" clId="{C00F4B11-E888-4C31-AF84-F201D95851B6}" dt="2025-06-18T13:14:44.225" v="559" actId="47"/>
        <pc:sldMkLst>
          <pc:docMk/>
          <pc:sldMk cId="459498761" sldId="2392"/>
        </pc:sldMkLst>
      </pc:sldChg>
      <pc:sldChg chg="del">
        <pc:chgData name="paul meaney" userId="8f3b41ac-413d-46e0-bc97-8181c95bcdc2" providerId="ADAL" clId="{C00F4B11-E888-4C31-AF84-F201D95851B6}" dt="2025-06-18T13:14:44.399" v="560" actId="47"/>
        <pc:sldMkLst>
          <pc:docMk/>
          <pc:sldMk cId="489752140" sldId="2393"/>
        </pc:sldMkLst>
      </pc:sldChg>
      <pc:sldChg chg="del">
        <pc:chgData name="paul meaney" userId="8f3b41ac-413d-46e0-bc97-8181c95bcdc2" providerId="ADAL" clId="{C00F4B11-E888-4C31-AF84-F201D95851B6}" dt="2025-06-18T13:14:45.722" v="565" actId="47"/>
        <pc:sldMkLst>
          <pc:docMk/>
          <pc:sldMk cId="105924073" sldId="2395"/>
        </pc:sldMkLst>
      </pc:sldChg>
      <pc:sldChg chg="del">
        <pc:chgData name="paul meaney" userId="8f3b41ac-413d-46e0-bc97-8181c95bcdc2" providerId="ADAL" clId="{C00F4B11-E888-4C31-AF84-F201D95851B6}" dt="2025-06-18T13:14:45.531" v="564" actId="47"/>
        <pc:sldMkLst>
          <pc:docMk/>
          <pc:sldMk cId="1439456199" sldId="2396"/>
        </pc:sldMkLst>
      </pc:sldChg>
      <pc:sldChg chg="del">
        <pc:chgData name="paul meaney" userId="8f3b41ac-413d-46e0-bc97-8181c95bcdc2" providerId="ADAL" clId="{C00F4B11-E888-4C31-AF84-F201D95851B6}" dt="2025-06-18T13:14:50.176" v="583" actId="47"/>
        <pc:sldMkLst>
          <pc:docMk/>
          <pc:sldMk cId="1748539924" sldId="2398"/>
        </pc:sldMkLst>
      </pc:sldChg>
      <pc:sldChg chg="del">
        <pc:chgData name="paul meaney" userId="8f3b41ac-413d-46e0-bc97-8181c95bcdc2" providerId="ADAL" clId="{C00F4B11-E888-4C31-AF84-F201D95851B6}" dt="2025-06-18T13:30:53.896" v="915" actId="47"/>
        <pc:sldMkLst>
          <pc:docMk/>
          <pc:sldMk cId="438721382" sldId="2399"/>
        </pc:sldMkLst>
      </pc:sldChg>
      <pc:sldChg chg="del">
        <pc:chgData name="paul meaney" userId="8f3b41ac-413d-46e0-bc97-8181c95bcdc2" providerId="ADAL" clId="{C00F4B11-E888-4C31-AF84-F201D95851B6}" dt="2025-06-18T13:30:56.650" v="928" actId="47"/>
        <pc:sldMkLst>
          <pc:docMk/>
          <pc:sldMk cId="3632670075" sldId="2400"/>
        </pc:sldMkLst>
      </pc:sldChg>
      <pc:sldChg chg="del">
        <pc:chgData name="paul meaney" userId="8f3b41ac-413d-46e0-bc97-8181c95bcdc2" providerId="ADAL" clId="{C00F4B11-E888-4C31-AF84-F201D95851B6}" dt="2025-06-18T13:14:42.892" v="554" actId="47"/>
        <pc:sldMkLst>
          <pc:docMk/>
          <pc:sldMk cId="3862456362" sldId="2401"/>
        </pc:sldMkLst>
      </pc:sldChg>
      <pc:sldChg chg="del">
        <pc:chgData name="paul meaney" userId="8f3b41ac-413d-46e0-bc97-8181c95bcdc2" providerId="ADAL" clId="{C00F4B11-E888-4C31-AF84-F201D95851B6}" dt="2025-06-18T13:14:43.581" v="555" actId="47"/>
        <pc:sldMkLst>
          <pc:docMk/>
          <pc:sldMk cId="2740655350" sldId="2402"/>
        </pc:sldMkLst>
      </pc:sldChg>
      <pc:sldChg chg="del">
        <pc:chgData name="paul meaney" userId="8f3b41ac-413d-46e0-bc97-8181c95bcdc2" providerId="ADAL" clId="{C00F4B11-E888-4C31-AF84-F201D95851B6}" dt="2025-06-18T13:14:44.073" v="558" actId="47"/>
        <pc:sldMkLst>
          <pc:docMk/>
          <pc:sldMk cId="3804533434" sldId="2404"/>
        </pc:sldMkLst>
      </pc:sldChg>
      <pc:sldChg chg="del">
        <pc:chgData name="paul meaney" userId="8f3b41ac-413d-46e0-bc97-8181c95bcdc2" providerId="ADAL" clId="{C00F4B11-E888-4C31-AF84-F201D95851B6}" dt="2025-06-18T13:14:43.915" v="557" actId="47"/>
        <pc:sldMkLst>
          <pc:docMk/>
          <pc:sldMk cId="1397083715" sldId="2405"/>
        </pc:sldMkLst>
      </pc:sldChg>
      <pc:sldChg chg="del">
        <pc:chgData name="paul meaney" userId="8f3b41ac-413d-46e0-bc97-8181c95bcdc2" providerId="ADAL" clId="{C00F4B11-E888-4C31-AF84-F201D95851B6}" dt="2025-06-18T13:14:46.906" v="568" actId="47"/>
        <pc:sldMkLst>
          <pc:docMk/>
          <pc:sldMk cId="1573186300" sldId="2406"/>
        </pc:sldMkLst>
      </pc:sldChg>
      <pc:sldChg chg="del">
        <pc:chgData name="paul meaney" userId="8f3b41ac-413d-46e0-bc97-8181c95bcdc2" providerId="ADAL" clId="{C00F4B11-E888-4C31-AF84-F201D95851B6}" dt="2025-06-18T13:14:44.557" v="561" actId="47"/>
        <pc:sldMkLst>
          <pc:docMk/>
          <pc:sldMk cId="82406622" sldId="2407"/>
        </pc:sldMkLst>
      </pc:sldChg>
      <pc:sldChg chg="del">
        <pc:chgData name="paul meaney" userId="8f3b41ac-413d-46e0-bc97-8181c95bcdc2" providerId="ADAL" clId="{C00F4B11-E888-4C31-AF84-F201D95851B6}" dt="2025-06-18T13:14:45.292" v="563" actId="47"/>
        <pc:sldMkLst>
          <pc:docMk/>
          <pc:sldMk cId="653500886" sldId="2408"/>
        </pc:sldMkLst>
      </pc:sldChg>
      <pc:sldChg chg="del">
        <pc:chgData name="paul meaney" userId="8f3b41ac-413d-46e0-bc97-8181c95bcdc2" providerId="ADAL" clId="{C00F4B11-E888-4C31-AF84-F201D95851B6}" dt="2025-06-18T13:14:47.385" v="569" actId="47"/>
        <pc:sldMkLst>
          <pc:docMk/>
          <pc:sldMk cId="2792104500" sldId="2409"/>
        </pc:sldMkLst>
      </pc:sldChg>
      <pc:sldChg chg="del">
        <pc:chgData name="paul meaney" userId="8f3b41ac-413d-46e0-bc97-8181c95bcdc2" providerId="ADAL" clId="{C00F4B11-E888-4C31-AF84-F201D95851B6}" dt="2025-06-18T13:14:47.433" v="570" actId="47"/>
        <pc:sldMkLst>
          <pc:docMk/>
          <pc:sldMk cId="2745146387" sldId="2410"/>
        </pc:sldMkLst>
      </pc:sldChg>
      <pc:sldChg chg="del">
        <pc:chgData name="paul meaney" userId="8f3b41ac-413d-46e0-bc97-8181c95bcdc2" providerId="ADAL" clId="{C00F4B11-E888-4C31-AF84-F201D95851B6}" dt="2025-06-18T13:14:47.526" v="573" actId="47"/>
        <pc:sldMkLst>
          <pc:docMk/>
          <pc:sldMk cId="977791144" sldId="2411"/>
        </pc:sldMkLst>
      </pc:sldChg>
      <pc:sldChg chg="del">
        <pc:chgData name="paul meaney" userId="8f3b41ac-413d-46e0-bc97-8181c95bcdc2" providerId="ADAL" clId="{C00F4B11-E888-4C31-AF84-F201D95851B6}" dt="2025-06-18T13:14:48.297" v="577" actId="47"/>
        <pc:sldMkLst>
          <pc:docMk/>
          <pc:sldMk cId="1673746090" sldId="2413"/>
        </pc:sldMkLst>
      </pc:sldChg>
      <pc:sldChg chg="del">
        <pc:chgData name="paul meaney" userId="8f3b41ac-413d-46e0-bc97-8181c95bcdc2" providerId="ADAL" clId="{C00F4B11-E888-4C31-AF84-F201D95851B6}" dt="2025-06-18T13:14:50.311" v="584" actId="47"/>
        <pc:sldMkLst>
          <pc:docMk/>
          <pc:sldMk cId="464895659" sldId="2414"/>
        </pc:sldMkLst>
      </pc:sldChg>
      <pc:sldChg chg="del">
        <pc:chgData name="paul meaney" userId="8f3b41ac-413d-46e0-bc97-8181c95bcdc2" providerId="ADAL" clId="{C00F4B11-E888-4C31-AF84-F201D95851B6}" dt="2025-06-18T13:14:59.499" v="590" actId="47"/>
        <pc:sldMkLst>
          <pc:docMk/>
          <pc:sldMk cId="1589497454" sldId="2415"/>
        </pc:sldMkLst>
      </pc:sldChg>
      <pc:sldChg chg="del">
        <pc:chgData name="paul meaney" userId="8f3b41ac-413d-46e0-bc97-8181c95bcdc2" providerId="ADAL" clId="{C00F4B11-E888-4C31-AF84-F201D95851B6}" dt="2025-06-18T13:14:58.617" v="589" actId="47"/>
        <pc:sldMkLst>
          <pc:docMk/>
          <pc:sldMk cId="3972945049" sldId="2416"/>
        </pc:sldMkLst>
      </pc:sldChg>
      <pc:sldChg chg="del">
        <pc:chgData name="paul meaney" userId="8f3b41ac-413d-46e0-bc97-8181c95bcdc2" providerId="ADAL" clId="{C00F4B11-E888-4C31-AF84-F201D95851B6}" dt="2025-06-18T13:14:56.760" v="587" actId="47"/>
        <pc:sldMkLst>
          <pc:docMk/>
          <pc:sldMk cId="3089880596" sldId="2418"/>
        </pc:sldMkLst>
      </pc:sldChg>
      <pc:sldChg chg="del">
        <pc:chgData name="paul meaney" userId="8f3b41ac-413d-46e0-bc97-8181c95bcdc2" providerId="ADAL" clId="{C00F4B11-E888-4C31-AF84-F201D95851B6}" dt="2025-06-18T13:14:46.351" v="566" actId="47"/>
        <pc:sldMkLst>
          <pc:docMk/>
          <pc:sldMk cId="2111261532" sldId="2419"/>
        </pc:sldMkLst>
      </pc:sldChg>
      <pc:sldChg chg="del">
        <pc:chgData name="paul meaney" userId="8f3b41ac-413d-46e0-bc97-8181c95bcdc2" providerId="ADAL" clId="{C00F4B11-E888-4C31-AF84-F201D95851B6}" dt="2025-06-18T13:14:46.526" v="567" actId="47"/>
        <pc:sldMkLst>
          <pc:docMk/>
          <pc:sldMk cId="3009297217" sldId="2420"/>
        </pc:sldMkLst>
      </pc:sldChg>
      <pc:sldChg chg="del">
        <pc:chgData name="paul meaney" userId="8f3b41ac-413d-46e0-bc97-8181c95bcdc2" providerId="ADAL" clId="{C00F4B11-E888-4C31-AF84-F201D95851B6}" dt="2025-06-18T13:14:48.805" v="580" actId="47"/>
        <pc:sldMkLst>
          <pc:docMk/>
          <pc:sldMk cId="4266854128" sldId="2421"/>
        </pc:sldMkLst>
      </pc:sldChg>
      <pc:sldChg chg="del">
        <pc:chgData name="paul meaney" userId="8f3b41ac-413d-46e0-bc97-8181c95bcdc2" providerId="ADAL" clId="{C00F4B11-E888-4C31-AF84-F201D95851B6}" dt="2025-06-18T13:14:49.259" v="581" actId="47"/>
        <pc:sldMkLst>
          <pc:docMk/>
          <pc:sldMk cId="393768808" sldId="2422"/>
        </pc:sldMkLst>
      </pc:sldChg>
      <pc:sldChg chg="del">
        <pc:chgData name="paul meaney" userId="8f3b41ac-413d-46e0-bc97-8181c95bcdc2" providerId="ADAL" clId="{C00F4B11-E888-4C31-AF84-F201D95851B6}" dt="2025-06-18T13:30:55.621" v="925" actId="47"/>
        <pc:sldMkLst>
          <pc:docMk/>
          <pc:sldMk cId="3914993989" sldId="2423"/>
        </pc:sldMkLst>
      </pc:sldChg>
      <pc:sldChg chg="del">
        <pc:chgData name="paul meaney" userId="8f3b41ac-413d-46e0-bc97-8181c95bcdc2" providerId="ADAL" clId="{C00F4B11-E888-4C31-AF84-F201D95851B6}" dt="2025-06-18T13:30:54.056" v="916" actId="47"/>
        <pc:sldMkLst>
          <pc:docMk/>
          <pc:sldMk cId="3218981851" sldId="2424"/>
        </pc:sldMkLst>
      </pc:sldChg>
      <pc:sldChg chg="del">
        <pc:chgData name="paul meaney" userId="8f3b41ac-413d-46e0-bc97-8181c95bcdc2" providerId="ADAL" clId="{C00F4B11-E888-4C31-AF84-F201D95851B6}" dt="2025-06-18T13:30:52.816" v="907" actId="47"/>
        <pc:sldMkLst>
          <pc:docMk/>
          <pc:sldMk cId="4009662140" sldId="2425"/>
        </pc:sldMkLst>
      </pc:sldChg>
      <pc:sldChg chg="del">
        <pc:chgData name="paul meaney" userId="8f3b41ac-413d-46e0-bc97-8181c95bcdc2" providerId="ADAL" clId="{C00F4B11-E888-4C31-AF84-F201D95851B6}" dt="2025-06-18T13:30:52.972" v="911" actId="47"/>
        <pc:sldMkLst>
          <pc:docMk/>
          <pc:sldMk cId="740862914" sldId="2426"/>
        </pc:sldMkLst>
      </pc:sldChg>
      <pc:sldChg chg="del">
        <pc:chgData name="paul meaney" userId="8f3b41ac-413d-46e0-bc97-8181c95bcdc2" providerId="ADAL" clId="{C00F4B11-E888-4C31-AF84-F201D95851B6}" dt="2025-06-18T13:30:52.922" v="910" actId="47"/>
        <pc:sldMkLst>
          <pc:docMk/>
          <pc:sldMk cId="45477262" sldId="2427"/>
        </pc:sldMkLst>
      </pc:sldChg>
      <pc:sldChg chg="del">
        <pc:chgData name="paul meaney" userId="8f3b41ac-413d-46e0-bc97-8181c95bcdc2" providerId="ADAL" clId="{C00F4B11-E888-4C31-AF84-F201D95851B6}" dt="2025-06-18T13:30:54.249" v="917" actId="47"/>
        <pc:sldMkLst>
          <pc:docMk/>
          <pc:sldMk cId="3931214078" sldId="2428"/>
        </pc:sldMkLst>
      </pc:sldChg>
      <pc:sldChg chg="del">
        <pc:chgData name="paul meaney" userId="8f3b41ac-413d-46e0-bc97-8181c95bcdc2" providerId="ADAL" clId="{C00F4B11-E888-4C31-AF84-F201D95851B6}" dt="2025-06-18T13:30:54.839" v="918" actId="47"/>
        <pc:sldMkLst>
          <pc:docMk/>
          <pc:sldMk cId="3700917256" sldId="2429"/>
        </pc:sldMkLst>
      </pc:sldChg>
      <pc:sldChg chg="del">
        <pc:chgData name="paul meaney" userId="8f3b41ac-413d-46e0-bc97-8181c95bcdc2" providerId="ADAL" clId="{C00F4B11-E888-4C31-AF84-F201D95851B6}" dt="2025-06-18T13:30:52.906" v="909" actId="47"/>
        <pc:sldMkLst>
          <pc:docMk/>
          <pc:sldMk cId="2626814343" sldId="2432"/>
        </pc:sldMkLst>
      </pc:sldChg>
      <pc:sldChg chg="del">
        <pc:chgData name="paul meaney" userId="8f3b41ac-413d-46e0-bc97-8181c95bcdc2" providerId="ADAL" clId="{C00F4B11-E888-4C31-AF84-F201D95851B6}" dt="2025-06-18T13:30:56.500" v="927" actId="47"/>
        <pc:sldMkLst>
          <pc:docMk/>
          <pc:sldMk cId="1545475116" sldId="2433"/>
        </pc:sldMkLst>
      </pc:sldChg>
      <pc:sldChg chg="del">
        <pc:chgData name="paul meaney" userId="8f3b41ac-413d-46e0-bc97-8181c95bcdc2" providerId="ADAL" clId="{C00F4B11-E888-4C31-AF84-F201D95851B6}" dt="2025-06-18T13:30:55.667" v="926" actId="47"/>
        <pc:sldMkLst>
          <pc:docMk/>
          <pc:sldMk cId="2723780299" sldId="2434"/>
        </pc:sldMkLst>
      </pc:sldChg>
      <pc:sldChg chg="del">
        <pc:chgData name="paul meaney" userId="8f3b41ac-413d-46e0-bc97-8181c95bcdc2" providerId="ADAL" clId="{C00F4B11-E888-4C31-AF84-F201D95851B6}" dt="2025-06-18T13:30:56.988" v="930" actId="47"/>
        <pc:sldMkLst>
          <pc:docMk/>
          <pc:sldMk cId="2890981061" sldId="2435"/>
        </pc:sldMkLst>
      </pc:sldChg>
      <pc:sldChg chg="del">
        <pc:chgData name="paul meaney" userId="8f3b41ac-413d-46e0-bc97-8181c95bcdc2" providerId="ADAL" clId="{C00F4B11-E888-4C31-AF84-F201D95851B6}" dt="2025-06-18T13:30:58.106" v="931" actId="47"/>
        <pc:sldMkLst>
          <pc:docMk/>
          <pc:sldMk cId="2210514545" sldId="2436"/>
        </pc:sldMkLst>
      </pc:sldChg>
      <pc:sldChg chg="del">
        <pc:chgData name="paul meaney" userId="8f3b41ac-413d-46e0-bc97-8181c95bcdc2" providerId="ADAL" clId="{C00F4B11-E888-4C31-AF84-F201D95851B6}" dt="2025-06-18T13:30:56.816" v="929" actId="47"/>
        <pc:sldMkLst>
          <pc:docMk/>
          <pc:sldMk cId="2720908566" sldId="2439"/>
        </pc:sldMkLst>
      </pc:sldChg>
      <pc:sldChg chg="del">
        <pc:chgData name="paul meaney" userId="8f3b41ac-413d-46e0-bc97-8181c95bcdc2" providerId="ADAL" clId="{C00F4B11-E888-4C31-AF84-F201D95851B6}" dt="2025-06-18T13:30:58.612" v="932" actId="47"/>
        <pc:sldMkLst>
          <pc:docMk/>
          <pc:sldMk cId="61977040" sldId="2440"/>
        </pc:sldMkLst>
      </pc:sldChg>
      <pc:sldChg chg="del">
        <pc:chgData name="paul meaney" userId="8f3b41ac-413d-46e0-bc97-8181c95bcdc2" providerId="ADAL" clId="{C00F4B11-E888-4C31-AF84-F201D95851B6}" dt="2025-06-18T13:14:55.168" v="585" actId="47"/>
        <pc:sldMkLst>
          <pc:docMk/>
          <pc:sldMk cId="364184949" sldId="2446"/>
        </pc:sldMkLst>
      </pc:sldChg>
      <pc:sldChg chg="del">
        <pc:chgData name="paul meaney" userId="8f3b41ac-413d-46e0-bc97-8181c95bcdc2" providerId="ADAL" clId="{C00F4B11-E888-4C31-AF84-F201D95851B6}" dt="2025-06-18T13:30:58.643" v="933" actId="47"/>
        <pc:sldMkLst>
          <pc:docMk/>
          <pc:sldMk cId="1918801802" sldId="2447"/>
        </pc:sldMkLst>
      </pc:sldChg>
      <pc:sldChg chg="del">
        <pc:chgData name="paul meaney" userId="8f3b41ac-413d-46e0-bc97-8181c95bcdc2" providerId="ADAL" clId="{C00F4B11-E888-4C31-AF84-F201D95851B6}" dt="2025-06-18T13:14:47.449" v="571" actId="47"/>
        <pc:sldMkLst>
          <pc:docMk/>
          <pc:sldMk cId="1617895085" sldId="2456"/>
        </pc:sldMkLst>
      </pc:sldChg>
      <pc:sldChg chg="del">
        <pc:chgData name="paul meaney" userId="8f3b41ac-413d-46e0-bc97-8181c95bcdc2" providerId="ADAL" clId="{C00F4B11-E888-4C31-AF84-F201D95851B6}" dt="2025-06-18T13:14:47.480" v="572" actId="47"/>
        <pc:sldMkLst>
          <pc:docMk/>
          <pc:sldMk cId="4205777710" sldId="2457"/>
        </pc:sldMkLst>
      </pc:sldChg>
      <pc:sldChg chg="del">
        <pc:chgData name="paul meaney" userId="8f3b41ac-413d-46e0-bc97-8181c95bcdc2" providerId="ADAL" clId="{C00F4B11-E888-4C31-AF84-F201D95851B6}" dt="2025-06-18T13:30:58.675" v="934" actId="47"/>
        <pc:sldMkLst>
          <pc:docMk/>
          <pc:sldMk cId="4107435820" sldId="2458"/>
        </pc:sldMkLst>
      </pc:sldChg>
      <pc:sldChg chg="del">
        <pc:chgData name="paul meaney" userId="8f3b41ac-413d-46e0-bc97-8181c95bcdc2" providerId="ADAL" clId="{C00F4B11-E888-4C31-AF84-F201D95851B6}" dt="2025-06-18T13:30:58.691" v="935" actId="47"/>
        <pc:sldMkLst>
          <pc:docMk/>
          <pc:sldMk cId="1199960727" sldId="2459"/>
        </pc:sldMkLst>
      </pc:sldChg>
      <pc:sldChg chg="del">
        <pc:chgData name="paul meaney" userId="8f3b41ac-413d-46e0-bc97-8181c95bcdc2" providerId="ADAL" clId="{C00F4B11-E888-4C31-AF84-F201D95851B6}" dt="2025-06-18T13:30:58.724" v="936" actId="47"/>
        <pc:sldMkLst>
          <pc:docMk/>
          <pc:sldMk cId="1036917499" sldId="2460"/>
        </pc:sldMkLst>
      </pc:sldChg>
      <pc:sldChg chg="del">
        <pc:chgData name="paul meaney" userId="8f3b41ac-413d-46e0-bc97-8181c95bcdc2" providerId="ADAL" clId="{C00F4B11-E888-4C31-AF84-F201D95851B6}" dt="2025-06-18T13:30:58.837" v="939" actId="47"/>
        <pc:sldMkLst>
          <pc:docMk/>
          <pc:sldMk cId="1259692862" sldId="2461"/>
        </pc:sldMkLst>
      </pc:sldChg>
      <pc:sldChg chg="del">
        <pc:chgData name="paul meaney" userId="8f3b41ac-413d-46e0-bc97-8181c95bcdc2" providerId="ADAL" clId="{C00F4B11-E888-4C31-AF84-F201D95851B6}" dt="2025-06-18T13:30:48.929" v="889" actId="47"/>
        <pc:sldMkLst>
          <pc:docMk/>
          <pc:sldMk cId="3598019475" sldId="2475"/>
        </pc:sldMkLst>
      </pc:sldChg>
      <pc:sldChg chg="del">
        <pc:chgData name="paul meaney" userId="8f3b41ac-413d-46e0-bc97-8181c95bcdc2" providerId="ADAL" clId="{C00F4B11-E888-4C31-AF84-F201D95851B6}" dt="2025-06-18T13:14:48.455" v="578" actId="47"/>
        <pc:sldMkLst>
          <pc:docMk/>
          <pc:sldMk cId="2688160501" sldId="2476"/>
        </pc:sldMkLst>
      </pc:sldChg>
      <pc:sldChg chg="del">
        <pc:chgData name="paul meaney" userId="8f3b41ac-413d-46e0-bc97-8181c95bcdc2" providerId="ADAL" clId="{C00F4B11-E888-4C31-AF84-F201D95851B6}" dt="2025-06-18T13:14:55.959" v="586" actId="47"/>
        <pc:sldMkLst>
          <pc:docMk/>
          <pc:sldMk cId="3958501405" sldId="2477"/>
        </pc:sldMkLst>
      </pc:sldChg>
      <pc:sldChg chg="del">
        <pc:chgData name="paul meaney" userId="8f3b41ac-413d-46e0-bc97-8181c95bcdc2" providerId="ADAL" clId="{C00F4B11-E888-4C31-AF84-F201D95851B6}" dt="2025-06-18T13:30:58.868" v="940" actId="47"/>
        <pc:sldMkLst>
          <pc:docMk/>
          <pc:sldMk cId="2721047848" sldId="2479"/>
        </pc:sldMkLst>
      </pc:sldChg>
      <pc:sldChg chg="del">
        <pc:chgData name="paul meaney" userId="8f3b41ac-413d-46e0-bc97-8181c95bcdc2" providerId="ADAL" clId="{C00F4B11-E888-4C31-AF84-F201D95851B6}" dt="2025-06-18T13:14:13.945" v="516" actId="47"/>
        <pc:sldMkLst>
          <pc:docMk/>
          <pc:sldMk cId="1735573666" sldId="2481"/>
        </pc:sldMkLst>
      </pc:sldChg>
      <pc:sldChg chg="del">
        <pc:chgData name="paul meaney" userId="8f3b41ac-413d-46e0-bc97-8181c95bcdc2" providerId="ADAL" clId="{C00F4B11-E888-4C31-AF84-F201D95851B6}" dt="2025-06-18T13:14:14.419" v="518" actId="47"/>
        <pc:sldMkLst>
          <pc:docMk/>
          <pc:sldMk cId="3227718250" sldId="2482"/>
        </pc:sldMkLst>
      </pc:sldChg>
      <pc:sldChg chg="del">
        <pc:chgData name="paul meaney" userId="8f3b41ac-413d-46e0-bc97-8181c95bcdc2" providerId="ADAL" clId="{C00F4B11-E888-4C31-AF84-F201D95851B6}" dt="2025-06-18T13:14:47.543" v="574" actId="47"/>
        <pc:sldMkLst>
          <pc:docMk/>
          <pc:sldMk cId="1537843606" sldId="2483"/>
        </pc:sldMkLst>
      </pc:sldChg>
      <pc:sldChg chg="del">
        <pc:chgData name="paul meaney" userId="8f3b41ac-413d-46e0-bc97-8181c95bcdc2" providerId="ADAL" clId="{C00F4B11-E888-4C31-AF84-F201D95851B6}" dt="2025-06-18T13:14:47.575" v="575" actId="47"/>
        <pc:sldMkLst>
          <pc:docMk/>
          <pc:sldMk cId="3581446560" sldId="2484"/>
        </pc:sldMkLst>
      </pc:sldChg>
      <pc:sldChg chg="del">
        <pc:chgData name="paul meaney" userId="8f3b41ac-413d-46e0-bc97-8181c95bcdc2" providerId="ADAL" clId="{C00F4B11-E888-4C31-AF84-F201D95851B6}" dt="2025-06-18T13:14:47.607" v="576" actId="47"/>
        <pc:sldMkLst>
          <pc:docMk/>
          <pc:sldMk cId="1810723849" sldId="2485"/>
        </pc:sldMkLst>
      </pc:sldChg>
      <pc:sldChg chg="del">
        <pc:chgData name="paul meaney" userId="8f3b41ac-413d-46e0-bc97-8181c95bcdc2" providerId="ADAL" clId="{C00F4B11-E888-4C31-AF84-F201D95851B6}" dt="2025-06-18T13:14:57.774" v="588" actId="47"/>
        <pc:sldMkLst>
          <pc:docMk/>
          <pc:sldMk cId="83348733" sldId="2486"/>
        </pc:sldMkLst>
      </pc:sldChg>
      <pc:sldChg chg="del">
        <pc:chgData name="paul meaney" userId="8f3b41ac-413d-46e0-bc97-8181c95bcdc2" providerId="ADAL" clId="{C00F4B11-E888-4C31-AF84-F201D95851B6}" dt="2025-06-18T13:30:58.756" v="937" actId="47"/>
        <pc:sldMkLst>
          <pc:docMk/>
          <pc:sldMk cId="1732677989" sldId="2487"/>
        </pc:sldMkLst>
      </pc:sldChg>
      <pc:sldChg chg="del">
        <pc:chgData name="paul meaney" userId="8f3b41ac-413d-46e0-bc97-8181c95bcdc2" providerId="ADAL" clId="{C00F4B11-E888-4C31-AF84-F201D95851B6}" dt="2025-06-18T13:30:55.335" v="919" actId="47"/>
        <pc:sldMkLst>
          <pc:docMk/>
          <pc:sldMk cId="1129755344" sldId="2488"/>
        </pc:sldMkLst>
      </pc:sldChg>
      <pc:sldChg chg="del">
        <pc:chgData name="paul meaney" userId="8f3b41ac-413d-46e0-bc97-8181c95bcdc2" providerId="ADAL" clId="{C00F4B11-E888-4C31-AF84-F201D95851B6}" dt="2025-06-18T13:30:55.367" v="920" actId="47"/>
        <pc:sldMkLst>
          <pc:docMk/>
          <pc:sldMk cId="649405176" sldId="2489"/>
        </pc:sldMkLst>
      </pc:sldChg>
      <pc:sldChg chg="del">
        <pc:chgData name="paul meaney" userId="8f3b41ac-413d-46e0-bc97-8181c95bcdc2" providerId="ADAL" clId="{C00F4B11-E888-4C31-AF84-F201D95851B6}" dt="2025-06-18T13:30:55.430" v="921" actId="47"/>
        <pc:sldMkLst>
          <pc:docMk/>
          <pc:sldMk cId="1958697041" sldId="2490"/>
        </pc:sldMkLst>
      </pc:sldChg>
      <pc:sldChg chg="del">
        <pc:chgData name="paul meaney" userId="8f3b41ac-413d-46e0-bc97-8181c95bcdc2" providerId="ADAL" clId="{C00F4B11-E888-4C31-AF84-F201D95851B6}" dt="2025-06-18T13:30:55.470" v="922" actId="47"/>
        <pc:sldMkLst>
          <pc:docMk/>
          <pc:sldMk cId="3784957643" sldId="2491"/>
        </pc:sldMkLst>
      </pc:sldChg>
      <pc:sldChg chg="del">
        <pc:chgData name="paul meaney" userId="8f3b41ac-413d-46e0-bc97-8181c95bcdc2" providerId="ADAL" clId="{C00F4B11-E888-4C31-AF84-F201D95851B6}" dt="2025-06-18T13:30:55.519" v="923" actId="47"/>
        <pc:sldMkLst>
          <pc:docMk/>
          <pc:sldMk cId="1318376011" sldId="2492"/>
        </pc:sldMkLst>
      </pc:sldChg>
      <pc:sldChg chg="del">
        <pc:chgData name="paul meaney" userId="8f3b41ac-413d-46e0-bc97-8181c95bcdc2" providerId="ADAL" clId="{C00F4B11-E888-4C31-AF84-F201D95851B6}" dt="2025-06-18T13:30:58.803" v="938" actId="47"/>
        <pc:sldMkLst>
          <pc:docMk/>
          <pc:sldMk cId="1012236750" sldId="2493"/>
        </pc:sldMkLst>
      </pc:sldChg>
      <pc:sldChg chg="del">
        <pc:chgData name="paul meaney" userId="8f3b41ac-413d-46e0-bc97-8181c95bcdc2" providerId="ADAL" clId="{C00F4B11-E888-4C31-AF84-F201D95851B6}" dt="2025-06-18T13:14:49.468" v="582" actId="47"/>
        <pc:sldMkLst>
          <pc:docMk/>
          <pc:sldMk cId="3291210143" sldId="2496"/>
        </pc:sldMkLst>
      </pc:sldChg>
      <pc:sldChg chg="del">
        <pc:chgData name="paul meaney" userId="8f3b41ac-413d-46e0-bc97-8181c95bcdc2" providerId="ADAL" clId="{C00F4B11-E888-4C31-AF84-F201D95851B6}" dt="2025-06-18T13:30:53.033" v="913" actId="47"/>
        <pc:sldMkLst>
          <pc:docMk/>
          <pc:sldMk cId="3860660621" sldId="2500"/>
        </pc:sldMkLst>
      </pc:sldChg>
      <pc:sldChg chg="del">
        <pc:chgData name="paul meaney" userId="8f3b41ac-413d-46e0-bc97-8181c95bcdc2" providerId="ADAL" clId="{C00F4B11-E888-4C31-AF84-F201D95851B6}" dt="2025-06-18T13:30:53.002" v="912" actId="47"/>
        <pc:sldMkLst>
          <pc:docMk/>
          <pc:sldMk cId="972591452" sldId="2501"/>
        </pc:sldMkLst>
      </pc:sldChg>
      <pc:sldChg chg="del">
        <pc:chgData name="paul meaney" userId="8f3b41ac-413d-46e0-bc97-8181c95bcdc2" providerId="ADAL" clId="{C00F4B11-E888-4C31-AF84-F201D95851B6}" dt="2025-06-18T13:14:16.447" v="519" actId="47"/>
        <pc:sldMkLst>
          <pc:docMk/>
          <pc:sldMk cId="3991280403" sldId="2515"/>
        </pc:sldMkLst>
      </pc:sldChg>
      <pc:sldChg chg="del">
        <pc:chgData name="paul meaney" userId="8f3b41ac-413d-46e0-bc97-8181c95bcdc2" providerId="ADAL" clId="{C00F4B11-E888-4C31-AF84-F201D95851B6}" dt="2025-06-18T13:31:02.686" v="954" actId="47"/>
        <pc:sldMkLst>
          <pc:docMk/>
          <pc:sldMk cId="3102269408" sldId="2522"/>
        </pc:sldMkLst>
      </pc:sldChg>
      <pc:sldChg chg="del">
        <pc:chgData name="paul meaney" userId="8f3b41ac-413d-46e0-bc97-8181c95bcdc2" providerId="ADAL" clId="{C00F4B11-E888-4C31-AF84-F201D95851B6}" dt="2025-06-18T13:30:59.763" v="944" actId="47"/>
        <pc:sldMkLst>
          <pc:docMk/>
          <pc:sldMk cId="3551843979" sldId="2549"/>
        </pc:sldMkLst>
      </pc:sldChg>
      <pc:sldChg chg="del">
        <pc:chgData name="paul meaney" userId="8f3b41ac-413d-46e0-bc97-8181c95bcdc2" providerId="ADAL" clId="{C00F4B11-E888-4C31-AF84-F201D95851B6}" dt="2025-06-18T13:30:59.922" v="945" actId="47"/>
        <pc:sldMkLst>
          <pc:docMk/>
          <pc:sldMk cId="1380714553" sldId="2555"/>
        </pc:sldMkLst>
      </pc:sldChg>
      <pc:sldChg chg="del">
        <pc:chgData name="paul meaney" userId="8f3b41ac-413d-46e0-bc97-8181c95bcdc2" providerId="ADAL" clId="{C00F4B11-E888-4C31-AF84-F201D95851B6}" dt="2025-06-18T13:30:51.928" v="894" actId="47"/>
        <pc:sldMkLst>
          <pc:docMk/>
          <pc:sldMk cId="365007486" sldId="2556"/>
        </pc:sldMkLst>
      </pc:sldChg>
      <pc:sldChg chg="del">
        <pc:chgData name="paul meaney" userId="8f3b41ac-413d-46e0-bc97-8181c95bcdc2" providerId="ADAL" clId="{C00F4B11-E888-4C31-AF84-F201D95851B6}" dt="2025-06-18T13:30:52.415" v="895" actId="47"/>
        <pc:sldMkLst>
          <pc:docMk/>
          <pc:sldMk cId="2741480917" sldId="2557"/>
        </pc:sldMkLst>
      </pc:sldChg>
      <pc:sldChg chg="del">
        <pc:chgData name="paul meaney" userId="8f3b41ac-413d-46e0-bc97-8181c95bcdc2" providerId="ADAL" clId="{C00F4B11-E888-4C31-AF84-F201D95851B6}" dt="2025-06-18T13:30:52.465" v="896" actId="47"/>
        <pc:sldMkLst>
          <pc:docMk/>
          <pc:sldMk cId="2997572269" sldId="2558"/>
        </pc:sldMkLst>
      </pc:sldChg>
      <pc:sldChg chg="del">
        <pc:chgData name="paul meaney" userId="8f3b41ac-413d-46e0-bc97-8181c95bcdc2" providerId="ADAL" clId="{C00F4B11-E888-4C31-AF84-F201D95851B6}" dt="2025-06-18T13:30:52.493" v="897" actId="47"/>
        <pc:sldMkLst>
          <pc:docMk/>
          <pc:sldMk cId="2647197516" sldId="2559"/>
        </pc:sldMkLst>
      </pc:sldChg>
      <pc:sldChg chg="del">
        <pc:chgData name="paul meaney" userId="8f3b41ac-413d-46e0-bc97-8181c95bcdc2" providerId="ADAL" clId="{C00F4B11-E888-4C31-AF84-F201D95851B6}" dt="2025-06-18T13:30:52.525" v="898" actId="47"/>
        <pc:sldMkLst>
          <pc:docMk/>
          <pc:sldMk cId="3820527568" sldId="2560"/>
        </pc:sldMkLst>
      </pc:sldChg>
      <pc:sldChg chg="del">
        <pc:chgData name="paul meaney" userId="8f3b41ac-413d-46e0-bc97-8181c95bcdc2" providerId="ADAL" clId="{C00F4B11-E888-4C31-AF84-F201D95851B6}" dt="2025-06-18T13:30:52.556" v="899" actId="47"/>
        <pc:sldMkLst>
          <pc:docMk/>
          <pc:sldMk cId="1709448842" sldId="2561"/>
        </pc:sldMkLst>
      </pc:sldChg>
      <pc:sldChg chg="del">
        <pc:chgData name="paul meaney" userId="8f3b41ac-413d-46e0-bc97-8181c95bcdc2" providerId="ADAL" clId="{C00F4B11-E888-4C31-AF84-F201D95851B6}" dt="2025-06-18T13:30:52.636" v="901" actId="47"/>
        <pc:sldMkLst>
          <pc:docMk/>
          <pc:sldMk cId="258986108" sldId="2563"/>
        </pc:sldMkLst>
      </pc:sldChg>
      <pc:sldChg chg="del">
        <pc:chgData name="paul meaney" userId="8f3b41ac-413d-46e0-bc97-8181c95bcdc2" providerId="ADAL" clId="{C00F4B11-E888-4C31-AF84-F201D95851B6}" dt="2025-06-18T13:30:52.588" v="900" actId="47"/>
        <pc:sldMkLst>
          <pc:docMk/>
          <pc:sldMk cId="2526422499" sldId="2564"/>
        </pc:sldMkLst>
      </pc:sldChg>
      <pc:sldChg chg="del">
        <pc:chgData name="paul meaney" userId="8f3b41ac-413d-46e0-bc97-8181c95bcdc2" providerId="ADAL" clId="{C00F4B11-E888-4C31-AF84-F201D95851B6}" dt="2025-06-18T13:30:52.652" v="902" actId="47"/>
        <pc:sldMkLst>
          <pc:docMk/>
          <pc:sldMk cId="793290676" sldId="2565"/>
        </pc:sldMkLst>
      </pc:sldChg>
      <pc:sldChg chg="del">
        <pc:chgData name="paul meaney" userId="8f3b41ac-413d-46e0-bc97-8181c95bcdc2" providerId="ADAL" clId="{C00F4B11-E888-4C31-AF84-F201D95851B6}" dt="2025-06-18T13:30:52.683" v="903" actId="47"/>
        <pc:sldMkLst>
          <pc:docMk/>
          <pc:sldMk cId="2718501312" sldId="2566"/>
        </pc:sldMkLst>
      </pc:sldChg>
      <pc:sldChg chg="del">
        <pc:chgData name="paul meaney" userId="8f3b41ac-413d-46e0-bc97-8181c95bcdc2" providerId="ADAL" clId="{C00F4B11-E888-4C31-AF84-F201D95851B6}" dt="2025-06-18T13:30:52.716" v="904" actId="47"/>
        <pc:sldMkLst>
          <pc:docMk/>
          <pc:sldMk cId="4043181232" sldId="2567"/>
        </pc:sldMkLst>
      </pc:sldChg>
      <pc:sldChg chg="del">
        <pc:chgData name="paul meaney" userId="8f3b41ac-413d-46e0-bc97-8181c95bcdc2" providerId="ADAL" clId="{C00F4B11-E888-4C31-AF84-F201D95851B6}" dt="2025-06-18T13:31:00.097" v="946" actId="47"/>
        <pc:sldMkLst>
          <pc:docMk/>
          <pc:sldMk cId="4019567325" sldId="2574"/>
        </pc:sldMkLst>
      </pc:sldChg>
      <pc:sldChg chg="del">
        <pc:chgData name="paul meaney" userId="8f3b41ac-413d-46e0-bc97-8181c95bcdc2" providerId="ADAL" clId="{C00F4B11-E888-4C31-AF84-F201D95851B6}" dt="2025-06-18T13:30:59.603" v="943" actId="47"/>
        <pc:sldMkLst>
          <pc:docMk/>
          <pc:sldMk cId="4291753514" sldId="2575"/>
        </pc:sldMkLst>
      </pc:sldChg>
      <pc:sldChg chg="del">
        <pc:chgData name="paul meaney" userId="8f3b41ac-413d-46e0-bc97-8181c95bcdc2" providerId="ADAL" clId="{C00F4B11-E888-4C31-AF84-F201D95851B6}" dt="2025-06-18T13:31:01.285" v="949" actId="47"/>
        <pc:sldMkLst>
          <pc:docMk/>
          <pc:sldMk cId="565107342" sldId="2584"/>
        </pc:sldMkLst>
      </pc:sldChg>
      <pc:sldChg chg="del">
        <pc:chgData name="paul meaney" userId="8f3b41ac-413d-46e0-bc97-8181c95bcdc2" providerId="ADAL" clId="{C00F4B11-E888-4C31-AF84-F201D95851B6}" dt="2025-06-18T13:31:01.586" v="950" actId="47"/>
        <pc:sldMkLst>
          <pc:docMk/>
          <pc:sldMk cId="3956798626" sldId="2593"/>
        </pc:sldMkLst>
      </pc:sldChg>
      <pc:sldChg chg="del">
        <pc:chgData name="paul meaney" userId="8f3b41ac-413d-46e0-bc97-8181c95bcdc2" providerId="ADAL" clId="{C00F4B11-E888-4C31-AF84-F201D95851B6}" dt="2025-06-18T13:31:02.131" v="951" actId="47"/>
        <pc:sldMkLst>
          <pc:docMk/>
          <pc:sldMk cId="3300876888" sldId="2595"/>
        </pc:sldMkLst>
      </pc:sldChg>
      <pc:sldChg chg="del">
        <pc:chgData name="paul meaney" userId="8f3b41ac-413d-46e0-bc97-8181c95bcdc2" providerId="ADAL" clId="{C00F4B11-E888-4C31-AF84-F201D95851B6}" dt="2025-06-18T13:31:02.632" v="952" actId="47"/>
        <pc:sldMkLst>
          <pc:docMk/>
          <pc:sldMk cId="1823108627" sldId="2596"/>
        </pc:sldMkLst>
      </pc:sldChg>
      <pc:sldChg chg="del">
        <pc:chgData name="paul meaney" userId="8f3b41ac-413d-46e0-bc97-8181c95bcdc2" providerId="ADAL" clId="{C00F4B11-E888-4C31-AF84-F201D95851B6}" dt="2025-06-18T13:31:02.733" v="955" actId="47"/>
        <pc:sldMkLst>
          <pc:docMk/>
          <pc:sldMk cId="3214108920" sldId="2602"/>
        </pc:sldMkLst>
      </pc:sldChg>
      <pc:sldChg chg="del">
        <pc:chgData name="paul meaney" userId="8f3b41ac-413d-46e0-bc97-8181c95bcdc2" providerId="ADAL" clId="{C00F4B11-E888-4C31-AF84-F201D95851B6}" dt="2025-06-18T13:31:02.765" v="956" actId="47"/>
        <pc:sldMkLst>
          <pc:docMk/>
          <pc:sldMk cId="1906629308" sldId="2603"/>
        </pc:sldMkLst>
      </pc:sldChg>
      <pc:sldChg chg="del">
        <pc:chgData name="paul meaney" userId="8f3b41ac-413d-46e0-bc97-8181c95bcdc2" providerId="ADAL" clId="{C00F4B11-E888-4C31-AF84-F201D95851B6}" dt="2025-06-18T13:31:00.467" v="947" actId="47"/>
        <pc:sldMkLst>
          <pc:docMk/>
          <pc:sldMk cId="934190404" sldId="2610"/>
        </pc:sldMkLst>
      </pc:sldChg>
      <pc:sldChg chg="modSp mod">
        <pc:chgData name="paul meaney" userId="8f3b41ac-413d-46e0-bc97-8181c95bcdc2" providerId="ADAL" clId="{C00F4B11-E888-4C31-AF84-F201D95851B6}" dt="2025-06-18T13:14:07.202" v="508" actId="20577"/>
        <pc:sldMkLst>
          <pc:docMk/>
          <pc:sldMk cId="1236604437" sldId="2613"/>
        </pc:sldMkLst>
        <pc:spChg chg="mod">
          <ac:chgData name="paul meaney" userId="8f3b41ac-413d-46e0-bc97-8181c95bcdc2" providerId="ADAL" clId="{C00F4B11-E888-4C31-AF84-F201D95851B6}" dt="2025-06-18T13:14:07.202" v="508" actId="20577"/>
          <ac:spMkLst>
            <pc:docMk/>
            <pc:sldMk cId="1236604437" sldId="2613"/>
            <ac:spMk id="5" creationId="{0C9C7B89-9D0B-3D90-B30E-B1213C5E2023}"/>
          </ac:spMkLst>
        </pc:spChg>
      </pc:sldChg>
      <pc:sldChg chg="del">
        <pc:chgData name="paul meaney" userId="8f3b41ac-413d-46e0-bc97-8181c95bcdc2" providerId="ADAL" clId="{C00F4B11-E888-4C31-AF84-F201D95851B6}" dt="2025-06-18T13:30:50.832" v="892" actId="47"/>
        <pc:sldMkLst>
          <pc:docMk/>
          <pc:sldMk cId="2653175265" sldId="2614"/>
        </pc:sldMkLst>
      </pc:sldChg>
      <pc:sldChg chg="del">
        <pc:chgData name="paul meaney" userId="8f3b41ac-413d-46e0-bc97-8181c95bcdc2" providerId="ADAL" clId="{C00F4B11-E888-4C31-AF84-F201D95851B6}" dt="2025-06-18T13:31:00.963" v="948" actId="47"/>
        <pc:sldMkLst>
          <pc:docMk/>
          <pc:sldMk cId="2897053126" sldId="2635"/>
        </pc:sldMkLst>
      </pc:sldChg>
      <pc:sldChg chg="del">
        <pc:chgData name="paul meaney" userId="8f3b41ac-413d-46e0-bc97-8181c95bcdc2" providerId="ADAL" clId="{C00F4B11-E888-4C31-AF84-F201D95851B6}" dt="2025-06-18T13:31:02.654" v="953" actId="47"/>
        <pc:sldMkLst>
          <pc:docMk/>
          <pc:sldMk cId="1705235247" sldId="2641"/>
        </pc:sldMkLst>
      </pc:sldChg>
      <pc:sldChg chg="add del">
        <pc:chgData name="paul meaney" userId="8f3b41ac-413d-46e0-bc97-8181c95bcdc2" providerId="ADAL" clId="{C00F4B11-E888-4C31-AF84-F201D95851B6}" dt="2025-06-19T09:56:14.513" v="17847" actId="18676"/>
        <pc:sldMkLst>
          <pc:docMk/>
          <pc:sldMk cId="778845388" sldId="2675"/>
        </pc:sldMkLst>
      </pc:sldChg>
      <pc:sldChg chg="add del">
        <pc:chgData name="paul meaney" userId="8f3b41ac-413d-46e0-bc97-8181c95bcdc2" providerId="ADAL" clId="{C00F4B11-E888-4C31-AF84-F201D95851B6}" dt="2025-06-18T13:31:05.268" v="961" actId="47"/>
        <pc:sldMkLst>
          <pc:docMk/>
          <pc:sldMk cId="2649633959" sldId="2776"/>
        </pc:sldMkLst>
      </pc:sldChg>
      <pc:sldChg chg="add del setBg">
        <pc:chgData name="paul meaney" userId="8f3b41ac-413d-46e0-bc97-8181c95bcdc2" providerId="ADAL" clId="{C00F4B11-E888-4C31-AF84-F201D95851B6}" dt="2025-06-19T09:56:14.513" v="17847" actId="18676"/>
        <pc:sldMkLst>
          <pc:docMk/>
          <pc:sldMk cId="492541412" sldId="2835"/>
        </pc:sldMkLst>
      </pc:sldChg>
      <pc:sldChg chg="add del setBg">
        <pc:chgData name="paul meaney" userId="8f3b41ac-413d-46e0-bc97-8181c95bcdc2" providerId="ADAL" clId="{C00F4B11-E888-4C31-AF84-F201D95851B6}" dt="2025-06-19T09:56:14.513" v="17847" actId="18676"/>
        <pc:sldMkLst>
          <pc:docMk/>
          <pc:sldMk cId="3679436217" sldId="2836"/>
        </pc:sldMkLst>
      </pc:sldChg>
      <pc:sldChg chg="add del setBg">
        <pc:chgData name="paul meaney" userId="8f3b41ac-413d-46e0-bc97-8181c95bcdc2" providerId="ADAL" clId="{C00F4B11-E888-4C31-AF84-F201D95851B6}" dt="2025-06-19T09:56:14.513" v="17847" actId="18676"/>
        <pc:sldMkLst>
          <pc:docMk/>
          <pc:sldMk cId="2941272003" sldId="2837"/>
        </pc:sldMkLst>
      </pc:sldChg>
      <pc:sldChg chg="add del setBg">
        <pc:chgData name="paul meaney" userId="8f3b41ac-413d-46e0-bc97-8181c95bcdc2" providerId="ADAL" clId="{C00F4B11-E888-4C31-AF84-F201D95851B6}" dt="2025-06-19T09:56:14.513" v="17847" actId="18676"/>
        <pc:sldMkLst>
          <pc:docMk/>
          <pc:sldMk cId="806840574" sldId="2838"/>
        </pc:sldMkLst>
      </pc:sldChg>
      <pc:sldChg chg="add del setBg">
        <pc:chgData name="paul meaney" userId="8f3b41ac-413d-46e0-bc97-8181c95bcdc2" providerId="ADAL" clId="{C00F4B11-E888-4C31-AF84-F201D95851B6}" dt="2025-06-19T09:56:14.513" v="17847" actId="18676"/>
        <pc:sldMkLst>
          <pc:docMk/>
          <pc:sldMk cId="1370758075" sldId="2839"/>
        </pc:sldMkLst>
      </pc:sldChg>
      <pc:sldChg chg="add del setBg">
        <pc:chgData name="paul meaney" userId="8f3b41ac-413d-46e0-bc97-8181c95bcdc2" providerId="ADAL" clId="{C00F4B11-E888-4C31-AF84-F201D95851B6}" dt="2025-06-19T09:56:14.513" v="17847" actId="18676"/>
        <pc:sldMkLst>
          <pc:docMk/>
          <pc:sldMk cId="3425073609" sldId="2840"/>
        </pc:sldMkLst>
      </pc:sldChg>
      <pc:sldChg chg="add del">
        <pc:chgData name="paul meaney" userId="8f3b41ac-413d-46e0-bc97-8181c95bcdc2" providerId="ADAL" clId="{C00F4B11-E888-4C31-AF84-F201D95851B6}" dt="2025-06-19T09:56:14.513" v="17847" actId="18676"/>
        <pc:sldMkLst>
          <pc:docMk/>
          <pc:sldMk cId="3066260134" sldId="2841"/>
        </pc:sldMkLst>
      </pc:sldChg>
      <pc:sldChg chg="add del">
        <pc:chgData name="paul meaney" userId="8f3b41ac-413d-46e0-bc97-8181c95bcdc2" providerId="ADAL" clId="{C00F4B11-E888-4C31-AF84-F201D95851B6}" dt="2025-06-19T09:56:14.513" v="17847" actId="18676"/>
        <pc:sldMkLst>
          <pc:docMk/>
          <pc:sldMk cId="2356968972" sldId="2842"/>
        </pc:sldMkLst>
      </pc:sldChg>
      <pc:sldChg chg="add del setBg">
        <pc:chgData name="paul meaney" userId="8f3b41ac-413d-46e0-bc97-8181c95bcdc2" providerId="ADAL" clId="{C00F4B11-E888-4C31-AF84-F201D95851B6}" dt="2025-06-19T09:56:14.513" v="17847" actId="18676"/>
        <pc:sldMkLst>
          <pc:docMk/>
          <pc:sldMk cId="1461586952" sldId="2843"/>
        </pc:sldMkLst>
      </pc:sldChg>
      <pc:sldChg chg="add del setBg">
        <pc:chgData name="paul meaney" userId="8f3b41ac-413d-46e0-bc97-8181c95bcdc2" providerId="ADAL" clId="{C00F4B11-E888-4C31-AF84-F201D95851B6}" dt="2025-06-19T09:56:14.513" v="17847" actId="18676"/>
        <pc:sldMkLst>
          <pc:docMk/>
          <pc:sldMk cId="2288013376" sldId="2844"/>
        </pc:sldMkLst>
      </pc:sldChg>
      <pc:sldChg chg="add del setBg">
        <pc:chgData name="paul meaney" userId="8f3b41ac-413d-46e0-bc97-8181c95bcdc2" providerId="ADAL" clId="{C00F4B11-E888-4C31-AF84-F201D95851B6}" dt="2025-06-19T09:56:14.513" v="17847" actId="18676"/>
        <pc:sldMkLst>
          <pc:docMk/>
          <pc:sldMk cId="366404458" sldId="2845"/>
        </pc:sldMkLst>
      </pc:sldChg>
      <pc:sldChg chg="add del setBg">
        <pc:chgData name="paul meaney" userId="8f3b41ac-413d-46e0-bc97-8181c95bcdc2" providerId="ADAL" clId="{C00F4B11-E888-4C31-AF84-F201D95851B6}" dt="2025-06-19T09:56:14.513" v="17847" actId="18676"/>
        <pc:sldMkLst>
          <pc:docMk/>
          <pc:sldMk cId="3040525733" sldId="2846"/>
        </pc:sldMkLst>
      </pc:sldChg>
      <pc:sldChg chg="add del setBg">
        <pc:chgData name="paul meaney" userId="8f3b41ac-413d-46e0-bc97-8181c95bcdc2" providerId="ADAL" clId="{C00F4B11-E888-4C31-AF84-F201D95851B6}" dt="2025-06-19T09:56:14.513" v="17847" actId="18676"/>
        <pc:sldMkLst>
          <pc:docMk/>
          <pc:sldMk cId="423747995" sldId="2847"/>
        </pc:sldMkLst>
      </pc:sldChg>
      <pc:sldChg chg="add del">
        <pc:chgData name="paul meaney" userId="8f3b41ac-413d-46e0-bc97-8181c95bcdc2" providerId="ADAL" clId="{C00F4B11-E888-4C31-AF84-F201D95851B6}" dt="2025-06-19T09:56:14.513" v="17847" actId="18676"/>
        <pc:sldMkLst>
          <pc:docMk/>
          <pc:sldMk cId="46415716" sldId="2867"/>
        </pc:sldMkLst>
      </pc:sldChg>
      <pc:sldChg chg="add del">
        <pc:chgData name="paul meaney" userId="8f3b41ac-413d-46e0-bc97-8181c95bcdc2" providerId="ADAL" clId="{C00F4B11-E888-4C31-AF84-F201D95851B6}" dt="2025-06-19T09:56:14.513" v="17847" actId="18676"/>
        <pc:sldMkLst>
          <pc:docMk/>
          <pc:sldMk cId="268895951" sldId="2872"/>
        </pc:sldMkLst>
      </pc:sldChg>
      <pc:sldChg chg="modSp add mod">
        <pc:chgData name="paul meaney" userId="8f3b41ac-413d-46e0-bc97-8181c95bcdc2" providerId="ADAL" clId="{C00F4B11-E888-4C31-AF84-F201D95851B6}" dt="2025-06-18T15:47:25.282" v="5603" actId="2161"/>
        <pc:sldMkLst>
          <pc:docMk/>
          <pc:sldMk cId="1701980990" sldId="3011"/>
        </pc:sldMkLst>
        <pc:spChg chg="mod">
          <ac:chgData name="paul meaney" userId="8f3b41ac-413d-46e0-bc97-8181c95bcdc2" providerId="ADAL" clId="{C00F4B11-E888-4C31-AF84-F201D95851B6}" dt="2025-06-18T15:42:17.601" v="5295"/>
          <ac:spMkLst>
            <pc:docMk/>
            <pc:sldMk cId="1701980990" sldId="3011"/>
            <ac:spMk id="2" creationId="{80DC0561-13BD-9AB2-97DA-CD0B7C607AD3}"/>
          </ac:spMkLst>
        </pc:spChg>
        <pc:graphicFrameChg chg="mod modGraphic">
          <ac:chgData name="paul meaney" userId="8f3b41ac-413d-46e0-bc97-8181c95bcdc2" providerId="ADAL" clId="{C00F4B11-E888-4C31-AF84-F201D95851B6}" dt="2025-06-18T15:47:25.282" v="5603" actId="2161"/>
          <ac:graphicFrameMkLst>
            <pc:docMk/>
            <pc:sldMk cId="1701980990" sldId="3011"/>
            <ac:graphicFrameMk id="5" creationId="{26D0DA8C-889A-9846-2F0B-EB05D22288D5}"/>
          </ac:graphicFrameMkLst>
        </pc:graphicFrameChg>
      </pc:sldChg>
      <pc:sldChg chg="modSp mod">
        <pc:chgData name="paul meaney" userId="8f3b41ac-413d-46e0-bc97-8181c95bcdc2" providerId="ADAL" clId="{C00F4B11-E888-4C31-AF84-F201D95851B6}" dt="2025-06-18T13:15:58.037" v="657" actId="20577"/>
        <pc:sldMkLst>
          <pc:docMk/>
          <pc:sldMk cId="2377666777" sldId="3237"/>
        </pc:sldMkLst>
        <pc:spChg chg="mod">
          <ac:chgData name="paul meaney" userId="8f3b41ac-413d-46e0-bc97-8181c95bcdc2" providerId="ADAL" clId="{C00F4B11-E888-4C31-AF84-F201D95851B6}" dt="2025-06-18T13:15:58.037" v="657" actId="20577"/>
          <ac:spMkLst>
            <pc:docMk/>
            <pc:sldMk cId="2377666777" sldId="3237"/>
            <ac:spMk id="2" creationId="{F61066AB-7E35-E187-45C6-34CAA85EB9F3}"/>
          </ac:spMkLst>
        </pc:spChg>
      </pc:sldChg>
      <pc:sldChg chg="del">
        <pc:chgData name="paul meaney" userId="8f3b41ac-413d-46e0-bc97-8181c95bcdc2" providerId="ADAL" clId="{C00F4B11-E888-4C31-AF84-F201D95851B6}" dt="2025-06-18T13:14:41.733" v="550" actId="47"/>
        <pc:sldMkLst>
          <pc:docMk/>
          <pc:sldMk cId="3094288617" sldId="3247"/>
        </pc:sldMkLst>
      </pc:sldChg>
      <pc:sldChg chg="del">
        <pc:chgData name="paul meaney" userId="8f3b41ac-413d-46e0-bc97-8181c95bcdc2" providerId="ADAL" clId="{C00F4B11-E888-4C31-AF84-F201D95851B6}" dt="2025-06-18T13:30:44.601" v="880" actId="47"/>
        <pc:sldMkLst>
          <pc:docMk/>
          <pc:sldMk cId="2731247015" sldId="3248"/>
        </pc:sldMkLst>
      </pc:sldChg>
      <pc:sldChg chg="del">
        <pc:chgData name="paul meaney" userId="8f3b41ac-413d-46e0-bc97-8181c95bcdc2" providerId="ADAL" clId="{C00F4B11-E888-4C31-AF84-F201D95851B6}" dt="2025-06-18T13:30:50.193" v="890" actId="47"/>
        <pc:sldMkLst>
          <pc:docMk/>
          <pc:sldMk cId="2223181967" sldId="3249"/>
        </pc:sldMkLst>
      </pc:sldChg>
      <pc:sldChg chg="del">
        <pc:chgData name="paul meaney" userId="8f3b41ac-413d-46e0-bc97-8181c95bcdc2" providerId="ADAL" clId="{C00F4B11-E888-4C31-AF84-F201D95851B6}" dt="2025-06-18T13:30:52.780" v="906" actId="47"/>
        <pc:sldMkLst>
          <pc:docMk/>
          <pc:sldMk cId="4124480933" sldId="3250"/>
        </pc:sldMkLst>
      </pc:sldChg>
      <pc:sldChg chg="del">
        <pc:chgData name="paul meaney" userId="8f3b41ac-413d-46e0-bc97-8181c95bcdc2" providerId="ADAL" clId="{C00F4B11-E888-4C31-AF84-F201D95851B6}" dt="2025-06-18T13:30:58.934" v="942" actId="47"/>
        <pc:sldMkLst>
          <pc:docMk/>
          <pc:sldMk cId="3436262727" sldId="3251"/>
        </pc:sldMkLst>
      </pc:sldChg>
      <pc:sldChg chg="modSp mod ord">
        <pc:chgData name="paul meaney" userId="8f3b41ac-413d-46e0-bc97-8181c95bcdc2" providerId="ADAL" clId="{C00F4B11-E888-4C31-AF84-F201D95851B6}" dt="2025-06-18T13:20:53.167" v="841" actId="20577"/>
        <pc:sldMkLst>
          <pc:docMk/>
          <pc:sldMk cId="509033053" sldId="3254"/>
        </pc:sldMkLst>
        <pc:spChg chg="mod">
          <ac:chgData name="paul meaney" userId="8f3b41ac-413d-46e0-bc97-8181c95bcdc2" providerId="ADAL" clId="{C00F4B11-E888-4C31-AF84-F201D95851B6}" dt="2025-06-18T13:20:53.167" v="841" actId="20577"/>
          <ac:spMkLst>
            <pc:docMk/>
            <pc:sldMk cId="509033053" sldId="3254"/>
            <ac:spMk id="5" creationId="{BAF4CA26-E86E-BE44-FF23-3B9E251BA820}"/>
          </ac:spMkLst>
        </pc:spChg>
      </pc:sldChg>
      <pc:sldChg chg="del">
        <pc:chgData name="paul meaney" userId="8f3b41ac-413d-46e0-bc97-8181c95bcdc2" providerId="ADAL" clId="{C00F4B11-E888-4C31-AF84-F201D95851B6}" dt="2025-06-18T13:14:17.394" v="520" actId="47"/>
        <pc:sldMkLst>
          <pc:docMk/>
          <pc:sldMk cId="133498168" sldId="3256"/>
        </pc:sldMkLst>
      </pc:sldChg>
      <pc:sldChg chg="del">
        <pc:chgData name="paul meaney" userId="8f3b41ac-413d-46e0-bc97-8181c95bcdc2" providerId="ADAL" clId="{C00F4B11-E888-4C31-AF84-F201D95851B6}" dt="2025-06-18T13:30:55.556" v="924" actId="47"/>
        <pc:sldMkLst>
          <pc:docMk/>
          <pc:sldMk cId="194697526" sldId="3257"/>
        </pc:sldMkLst>
      </pc:sldChg>
      <pc:sldChg chg="del">
        <pc:chgData name="paul meaney" userId="8f3b41ac-413d-46e0-bc97-8181c95bcdc2" providerId="ADAL" clId="{C00F4B11-E888-4C31-AF84-F201D95851B6}" dt="2025-06-18T13:30:50.589" v="891" actId="47"/>
        <pc:sldMkLst>
          <pc:docMk/>
          <pc:sldMk cId="3340310423" sldId="3258"/>
        </pc:sldMkLst>
      </pc:sldChg>
      <pc:sldChg chg="del">
        <pc:chgData name="paul meaney" userId="8f3b41ac-413d-46e0-bc97-8181c95bcdc2" providerId="ADAL" clId="{C00F4B11-E888-4C31-AF84-F201D95851B6}" dt="2025-06-18T13:30:51.071" v="893" actId="47"/>
        <pc:sldMkLst>
          <pc:docMk/>
          <pc:sldMk cId="3859232270" sldId="3259"/>
        </pc:sldMkLst>
      </pc:sldChg>
      <pc:sldChg chg="del">
        <pc:chgData name="paul meaney" userId="8f3b41ac-413d-46e0-bc97-8181c95bcdc2" providerId="ADAL" clId="{C00F4B11-E888-4C31-AF84-F201D95851B6}" dt="2025-06-18T13:30:52.748" v="905" actId="47"/>
        <pc:sldMkLst>
          <pc:docMk/>
          <pc:sldMk cId="2835357310" sldId="3260"/>
        </pc:sldMkLst>
      </pc:sldChg>
      <pc:sldChg chg="del">
        <pc:chgData name="paul meaney" userId="8f3b41ac-413d-46e0-bc97-8181c95bcdc2" providerId="ADAL" clId="{C00F4B11-E888-4C31-AF84-F201D95851B6}" dt="2025-06-18T13:30:58.900" v="941" actId="47"/>
        <pc:sldMkLst>
          <pc:docMk/>
          <pc:sldMk cId="1549260994" sldId="3261"/>
        </pc:sldMkLst>
      </pc:sldChg>
      <pc:sldChg chg="addSp delSp modSp add del mod">
        <pc:chgData name="paul meaney" userId="8f3b41ac-413d-46e0-bc97-8181c95bcdc2" providerId="ADAL" clId="{C00F4B11-E888-4C31-AF84-F201D95851B6}" dt="2025-06-19T09:56:17.959" v="17848" actId="18676"/>
        <pc:sldMkLst>
          <pc:docMk/>
          <pc:sldMk cId="2769001358" sldId="3262"/>
        </pc:sldMkLst>
      </pc:sldChg>
      <pc:sldChg chg="modSp add del mod">
        <pc:chgData name="paul meaney" userId="8f3b41ac-413d-46e0-bc97-8181c95bcdc2" providerId="ADAL" clId="{C00F4B11-E888-4C31-AF84-F201D95851B6}" dt="2025-06-19T09:55:40.176" v="17843" actId="47"/>
        <pc:sldMkLst>
          <pc:docMk/>
          <pc:sldMk cId="1073431811" sldId="3263"/>
        </pc:sldMkLst>
      </pc:sldChg>
      <pc:sldChg chg="modSp add del mod">
        <pc:chgData name="paul meaney" userId="8f3b41ac-413d-46e0-bc97-8181c95bcdc2" providerId="ADAL" clId="{C00F4B11-E888-4C31-AF84-F201D95851B6}" dt="2025-06-19T09:55:43.886" v="17844" actId="47"/>
        <pc:sldMkLst>
          <pc:docMk/>
          <pc:sldMk cId="3080350013" sldId="3264"/>
        </pc:sldMkLst>
      </pc:sldChg>
      <pc:sldChg chg="add del">
        <pc:chgData name="paul meaney" userId="8f3b41ac-413d-46e0-bc97-8181c95bcdc2" providerId="ADAL" clId="{C00F4B11-E888-4C31-AF84-F201D95851B6}" dt="2025-06-18T13:15:20.401" v="596" actId="2890"/>
        <pc:sldMkLst>
          <pc:docMk/>
          <pc:sldMk cId="1227948324" sldId="3265"/>
        </pc:sldMkLst>
      </pc:sldChg>
      <pc:sldChg chg="modSp add del mod ord">
        <pc:chgData name="paul meaney" userId="8f3b41ac-413d-46e0-bc97-8181c95bcdc2" providerId="ADAL" clId="{C00F4B11-E888-4C31-AF84-F201D95851B6}" dt="2025-06-18T13:38:28.836" v="1098" actId="2696"/>
        <pc:sldMkLst>
          <pc:docMk/>
          <pc:sldMk cId="1373594344" sldId="3265"/>
        </pc:sldMkLst>
      </pc:sldChg>
      <pc:sldChg chg="addSp delSp modSp add mod setBg delDesignElem">
        <pc:chgData name="paul meaney" userId="8f3b41ac-413d-46e0-bc97-8181c95bcdc2" providerId="ADAL" clId="{C00F4B11-E888-4C31-AF84-F201D95851B6}" dt="2025-06-18T13:38:47.357" v="1101" actId="26606"/>
        <pc:sldMkLst>
          <pc:docMk/>
          <pc:sldMk cId="3238133058" sldId="3265"/>
        </pc:sldMkLst>
        <pc:spChg chg="mod">
          <ac:chgData name="paul meaney" userId="8f3b41ac-413d-46e0-bc97-8181c95bcdc2" providerId="ADAL" clId="{C00F4B11-E888-4C31-AF84-F201D95851B6}" dt="2025-06-18T13:38:47.357" v="1101" actId="26606"/>
          <ac:spMkLst>
            <pc:docMk/>
            <pc:sldMk cId="3238133058" sldId="3265"/>
            <ac:spMk id="4" creationId="{860E34D3-1384-3084-9399-A1A3FDFED110}"/>
          </ac:spMkLst>
        </pc:spChg>
        <pc:spChg chg="add">
          <ac:chgData name="paul meaney" userId="8f3b41ac-413d-46e0-bc97-8181c95bcdc2" providerId="ADAL" clId="{C00F4B11-E888-4C31-AF84-F201D95851B6}" dt="2025-06-18T13:38:47.357" v="1101" actId="26606"/>
          <ac:spMkLst>
            <pc:docMk/>
            <pc:sldMk cId="3238133058" sldId="3265"/>
            <ac:spMk id="8" creationId="{FBDCECDC-EEE3-4128-AA5E-82A8C08796E8}"/>
          </ac:spMkLst>
        </pc:spChg>
        <pc:spChg chg="add">
          <ac:chgData name="paul meaney" userId="8f3b41ac-413d-46e0-bc97-8181c95bcdc2" providerId="ADAL" clId="{C00F4B11-E888-4C31-AF84-F201D95851B6}" dt="2025-06-18T13:38:47.357" v="1101" actId="26606"/>
          <ac:spMkLst>
            <pc:docMk/>
            <pc:sldMk cId="3238133058" sldId="3265"/>
            <ac:spMk id="9" creationId="{4260EDE0-989C-4E16-AF94-F652294D828E}"/>
          </ac:spMkLst>
        </pc:spChg>
        <pc:spChg chg="add">
          <ac:chgData name="paul meaney" userId="8f3b41ac-413d-46e0-bc97-8181c95bcdc2" providerId="ADAL" clId="{C00F4B11-E888-4C31-AF84-F201D95851B6}" dt="2025-06-18T13:38:47.357" v="1101" actId="26606"/>
          <ac:spMkLst>
            <pc:docMk/>
            <pc:sldMk cId="3238133058" sldId="3265"/>
            <ac:spMk id="10" creationId="{1F3985C0-E548-44D2-B30E-F3E42DADE133}"/>
          </ac:spMkLst>
        </pc:spChg>
      </pc:sldChg>
      <pc:sldChg chg="add del replId">
        <pc:chgData name="paul meaney" userId="8f3b41ac-413d-46e0-bc97-8181c95bcdc2" providerId="ADAL" clId="{C00F4B11-E888-4C31-AF84-F201D95851B6}" dt="2025-06-18T13:15:20.401" v="596" actId="2890"/>
        <pc:sldMkLst>
          <pc:docMk/>
          <pc:sldMk cId="2062038927" sldId="3266"/>
        </pc:sldMkLst>
      </pc:sldChg>
      <pc:sldChg chg="modSp add mod">
        <pc:chgData name="paul meaney" userId="8f3b41ac-413d-46e0-bc97-8181c95bcdc2" providerId="ADAL" clId="{C00F4B11-E888-4C31-AF84-F201D95851B6}" dt="2025-06-18T13:15:41.654" v="632" actId="20577"/>
        <pc:sldMkLst>
          <pc:docMk/>
          <pc:sldMk cId="4068244793" sldId="3266"/>
        </pc:sldMkLst>
        <pc:spChg chg="mod">
          <ac:chgData name="paul meaney" userId="8f3b41ac-413d-46e0-bc97-8181c95bcdc2" providerId="ADAL" clId="{C00F4B11-E888-4C31-AF84-F201D95851B6}" dt="2025-06-18T13:15:41.654" v="632" actId="20577"/>
          <ac:spMkLst>
            <pc:docMk/>
            <pc:sldMk cId="4068244793" sldId="3266"/>
            <ac:spMk id="5" creationId="{ED1EA5AB-FBBF-0D7F-86CA-A88CEA6B762B}"/>
          </ac:spMkLst>
        </pc:spChg>
      </pc:sldChg>
      <pc:sldChg chg="delSp add del setBg delDesignElem">
        <pc:chgData name="paul meaney" userId="8f3b41ac-413d-46e0-bc97-8181c95bcdc2" providerId="ADAL" clId="{C00F4B11-E888-4C31-AF84-F201D95851B6}" dt="2025-06-18T13:15:49.450" v="635" actId="47"/>
        <pc:sldMkLst>
          <pc:docMk/>
          <pc:sldMk cId="824249945" sldId="3267"/>
        </pc:sldMkLst>
      </pc:sldChg>
      <pc:sldChg chg="modSp add mod">
        <pc:chgData name="paul meaney" userId="8f3b41ac-413d-46e0-bc97-8181c95bcdc2" providerId="ADAL" clId="{C00F4B11-E888-4C31-AF84-F201D95851B6}" dt="2025-06-18T13:16:06.722" v="673" actId="20577"/>
        <pc:sldMkLst>
          <pc:docMk/>
          <pc:sldMk cId="3190978849" sldId="3268"/>
        </pc:sldMkLst>
        <pc:spChg chg="mod">
          <ac:chgData name="paul meaney" userId="8f3b41ac-413d-46e0-bc97-8181c95bcdc2" providerId="ADAL" clId="{C00F4B11-E888-4C31-AF84-F201D95851B6}" dt="2025-06-18T13:16:06.722" v="673" actId="20577"/>
          <ac:spMkLst>
            <pc:docMk/>
            <pc:sldMk cId="3190978849" sldId="3268"/>
            <ac:spMk id="2" creationId="{52661807-56D1-50E3-A474-D2496FE9DAF2}"/>
          </ac:spMkLst>
        </pc:spChg>
      </pc:sldChg>
      <pc:sldChg chg="modSp add del mod ord">
        <pc:chgData name="paul meaney" userId="8f3b41ac-413d-46e0-bc97-8181c95bcdc2" providerId="ADAL" clId="{C00F4B11-E888-4C31-AF84-F201D95851B6}" dt="2025-06-18T13:16:34.150" v="717" actId="47"/>
        <pc:sldMkLst>
          <pc:docMk/>
          <pc:sldMk cId="930279318" sldId="3269"/>
        </pc:sldMkLst>
      </pc:sldChg>
      <pc:sldChg chg="modSp add mod">
        <pc:chgData name="paul meaney" userId="8f3b41ac-413d-46e0-bc97-8181c95bcdc2" providerId="ADAL" clId="{C00F4B11-E888-4C31-AF84-F201D95851B6}" dt="2025-06-18T13:16:39.264" v="719" actId="20577"/>
        <pc:sldMkLst>
          <pc:docMk/>
          <pc:sldMk cId="3469391703" sldId="3270"/>
        </pc:sldMkLst>
        <pc:spChg chg="mod">
          <ac:chgData name="paul meaney" userId="8f3b41ac-413d-46e0-bc97-8181c95bcdc2" providerId="ADAL" clId="{C00F4B11-E888-4C31-AF84-F201D95851B6}" dt="2025-06-18T13:16:39.264" v="719" actId="20577"/>
          <ac:spMkLst>
            <pc:docMk/>
            <pc:sldMk cId="3469391703" sldId="3270"/>
            <ac:spMk id="5" creationId="{C58C8217-534C-D25E-5005-42A38A0BBAF7}"/>
          </ac:spMkLst>
        </pc:spChg>
      </pc:sldChg>
      <pc:sldChg chg="modSp add mod">
        <pc:chgData name="paul meaney" userId="8f3b41ac-413d-46e0-bc97-8181c95bcdc2" providerId="ADAL" clId="{C00F4B11-E888-4C31-AF84-F201D95851B6}" dt="2025-06-18T13:16:52.754" v="734" actId="20577"/>
        <pc:sldMkLst>
          <pc:docMk/>
          <pc:sldMk cId="624019540" sldId="3271"/>
        </pc:sldMkLst>
        <pc:spChg chg="mod">
          <ac:chgData name="paul meaney" userId="8f3b41ac-413d-46e0-bc97-8181c95bcdc2" providerId="ADAL" clId="{C00F4B11-E888-4C31-AF84-F201D95851B6}" dt="2025-06-18T13:16:52.754" v="734" actId="20577"/>
          <ac:spMkLst>
            <pc:docMk/>
            <pc:sldMk cId="624019540" sldId="3271"/>
            <ac:spMk id="5" creationId="{D58A84B7-5A6A-042D-A8D9-8D92BA81C0CC}"/>
          </ac:spMkLst>
        </pc:spChg>
      </pc:sldChg>
      <pc:sldChg chg="modSp add mod">
        <pc:chgData name="paul meaney" userId="8f3b41ac-413d-46e0-bc97-8181c95bcdc2" providerId="ADAL" clId="{C00F4B11-E888-4C31-AF84-F201D95851B6}" dt="2025-06-18T13:17:07.177" v="749" actId="20577"/>
        <pc:sldMkLst>
          <pc:docMk/>
          <pc:sldMk cId="781227061" sldId="3272"/>
        </pc:sldMkLst>
        <pc:spChg chg="mod">
          <ac:chgData name="paul meaney" userId="8f3b41ac-413d-46e0-bc97-8181c95bcdc2" providerId="ADAL" clId="{C00F4B11-E888-4C31-AF84-F201D95851B6}" dt="2025-06-18T13:17:07.177" v="749" actId="20577"/>
          <ac:spMkLst>
            <pc:docMk/>
            <pc:sldMk cId="781227061" sldId="3272"/>
            <ac:spMk id="5" creationId="{B9E6F10C-F09C-CC1E-66F3-B79B864401DF}"/>
          </ac:spMkLst>
        </pc:spChg>
      </pc:sldChg>
      <pc:sldChg chg="modSp add mod ord">
        <pc:chgData name="paul meaney" userId="8f3b41ac-413d-46e0-bc97-8181c95bcdc2" providerId="ADAL" clId="{C00F4B11-E888-4C31-AF84-F201D95851B6}" dt="2025-06-18T13:18:24.235" v="771" actId="20577"/>
        <pc:sldMkLst>
          <pc:docMk/>
          <pc:sldMk cId="3609350398" sldId="3273"/>
        </pc:sldMkLst>
        <pc:spChg chg="mod">
          <ac:chgData name="paul meaney" userId="8f3b41ac-413d-46e0-bc97-8181c95bcdc2" providerId="ADAL" clId="{C00F4B11-E888-4C31-AF84-F201D95851B6}" dt="2025-06-18T13:18:24.235" v="771" actId="20577"/>
          <ac:spMkLst>
            <pc:docMk/>
            <pc:sldMk cId="3609350398" sldId="3273"/>
            <ac:spMk id="5" creationId="{88071750-F1A3-5951-488B-CDAB60A36368}"/>
          </ac:spMkLst>
        </pc:spChg>
      </pc:sldChg>
      <pc:sldChg chg="modSp add mod ord">
        <pc:chgData name="paul meaney" userId="8f3b41ac-413d-46e0-bc97-8181c95bcdc2" providerId="ADAL" clId="{C00F4B11-E888-4C31-AF84-F201D95851B6}" dt="2025-06-18T13:19:08.261" v="793" actId="20577"/>
        <pc:sldMkLst>
          <pc:docMk/>
          <pc:sldMk cId="2927118431" sldId="3274"/>
        </pc:sldMkLst>
        <pc:spChg chg="mod">
          <ac:chgData name="paul meaney" userId="8f3b41ac-413d-46e0-bc97-8181c95bcdc2" providerId="ADAL" clId="{C00F4B11-E888-4C31-AF84-F201D95851B6}" dt="2025-06-18T13:19:08.261" v="793" actId="20577"/>
          <ac:spMkLst>
            <pc:docMk/>
            <pc:sldMk cId="2927118431" sldId="3274"/>
            <ac:spMk id="5" creationId="{0CC45FD3-AB6F-32D9-BF5A-CB3412AE0725}"/>
          </ac:spMkLst>
        </pc:spChg>
      </pc:sldChg>
      <pc:sldChg chg="modSp add mod ord">
        <pc:chgData name="paul meaney" userId="8f3b41ac-413d-46e0-bc97-8181c95bcdc2" providerId="ADAL" clId="{C00F4B11-E888-4C31-AF84-F201D95851B6}" dt="2025-06-18T13:19:57.629" v="806" actId="20577"/>
        <pc:sldMkLst>
          <pc:docMk/>
          <pc:sldMk cId="632681429" sldId="3275"/>
        </pc:sldMkLst>
        <pc:spChg chg="mod">
          <ac:chgData name="paul meaney" userId="8f3b41ac-413d-46e0-bc97-8181c95bcdc2" providerId="ADAL" clId="{C00F4B11-E888-4C31-AF84-F201D95851B6}" dt="2025-06-18T13:19:57.629" v="806" actId="20577"/>
          <ac:spMkLst>
            <pc:docMk/>
            <pc:sldMk cId="632681429" sldId="3275"/>
            <ac:spMk id="5" creationId="{471F7471-DEFE-82B4-723A-0C60A1377955}"/>
          </ac:spMkLst>
        </pc:spChg>
      </pc:sldChg>
      <pc:sldChg chg="add">
        <pc:chgData name="paul meaney" userId="8f3b41ac-413d-46e0-bc97-8181c95bcdc2" providerId="ADAL" clId="{C00F4B11-E888-4C31-AF84-F201D95851B6}" dt="2025-06-18T13:20:41.018" v="808" actId="2890"/>
        <pc:sldMkLst>
          <pc:docMk/>
          <pc:sldMk cId="3506113996" sldId="3276"/>
        </pc:sldMkLst>
      </pc:sldChg>
      <pc:sldChg chg="add setBg">
        <pc:chgData name="paul meaney" userId="8f3b41ac-413d-46e0-bc97-8181c95bcdc2" providerId="ADAL" clId="{C00F4B11-E888-4C31-AF84-F201D95851B6}" dt="2025-06-18T13:21:14.396" v="843"/>
        <pc:sldMkLst>
          <pc:docMk/>
          <pc:sldMk cId="436760569" sldId="3277"/>
        </pc:sldMkLst>
      </pc:sldChg>
      <pc:sldChg chg="modSp add mod ord">
        <pc:chgData name="paul meaney" userId="8f3b41ac-413d-46e0-bc97-8181c95bcdc2" providerId="ADAL" clId="{C00F4B11-E888-4C31-AF84-F201D95851B6}" dt="2025-06-18T13:22:04.904" v="876" actId="20577"/>
        <pc:sldMkLst>
          <pc:docMk/>
          <pc:sldMk cId="1432828958" sldId="3278"/>
        </pc:sldMkLst>
        <pc:spChg chg="mod">
          <ac:chgData name="paul meaney" userId="8f3b41ac-413d-46e0-bc97-8181c95bcdc2" providerId="ADAL" clId="{C00F4B11-E888-4C31-AF84-F201D95851B6}" dt="2025-06-18T13:22:04.904" v="876" actId="20577"/>
          <ac:spMkLst>
            <pc:docMk/>
            <pc:sldMk cId="1432828958" sldId="3278"/>
            <ac:spMk id="5" creationId="{595E2730-5DE6-CBE2-0347-09FAD68F4C9A}"/>
          </ac:spMkLst>
        </pc:spChg>
      </pc:sldChg>
      <pc:sldChg chg="add del">
        <pc:chgData name="paul meaney" userId="8f3b41ac-413d-46e0-bc97-8181c95bcdc2" providerId="ADAL" clId="{C00F4B11-E888-4C31-AF84-F201D95851B6}" dt="2025-06-18T13:31:45.357" v="968" actId="2890"/>
        <pc:sldMkLst>
          <pc:docMk/>
          <pc:sldMk cId="1992623241" sldId="3279"/>
        </pc:sldMkLst>
      </pc:sldChg>
      <pc:sldChg chg="modSp add mod ord">
        <pc:chgData name="paul meaney" userId="8f3b41ac-413d-46e0-bc97-8181c95bcdc2" providerId="ADAL" clId="{C00F4B11-E888-4C31-AF84-F201D95851B6}" dt="2025-06-18T13:32:16.756" v="1018" actId="20577"/>
        <pc:sldMkLst>
          <pc:docMk/>
          <pc:sldMk cId="3886158465" sldId="3279"/>
        </pc:sldMkLst>
        <pc:spChg chg="mod">
          <ac:chgData name="paul meaney" userId="8f3b41ac-413d-46e0-bc97-8181c95bcdc2" providerId="ADAL" clId="{C00F4B11-E888-4C31-AF84-F201D95851B6}" dt="2025-06-18T13:32:16.756" v="1018" actId="20577"/>
          <ac:spMkLst>
            <pc:docMk/>
            <pc:sldMk cId="3886158465" sldId="3279"/>
            <ac:spMk id="5" creationId="{B246C165-CEC7-FE7B-E11C-FD46F14B12FE}"/>
          </ac:spMkLst>
        </pc:spChg>
      </pc:sldChg>
      <pc:sldChg chg="modSp add del mod ord">
        <pc:chgData name="paul meaney" userId="8f3b41ac-413d-46e0-bc97-8181c95bcdc2" providerId="ADAL" clId="{C00F4B11-E888-4C31-AF84-F201D95851B6}" dt="2025-06-19T09:56:21.418" v="17849" actId="18676"/>
        <pc:sldMkLst>
          <pc:docMk/>
          <pc:sldMk cId="911465854" sldId="3280"/>
        </pc:sldMkLst>
      </pc:sldChg>
      <pc:sldChg chg="add del replId">
        <pc:chgData name="paul meaney" userId="8f3b41ac-413d-46e0-bc97-8181c95bcdc2" providerId="ADAL" clId="{C00F4B11-E888-4C31-AF84-F201D95851B6}" dt="2025-06-18T13:31:45.357" v="968" actId="2890"/>
        <pc:sldMkLst>
          <pc:docMk/>
          <pc:sldMk cId="1740634812" sldId="3280"/>
        </pc:sldMkLst>
      </pc:sldChg>
      <pc:sldChg chg="add del replId">
        <pc:chgData name="paul meaney" userId="8f3b41ac-413d-46e0-bc97-8181c95bcdc2" providerId="ADAL" clId="{C00F4B11-E888-4C31-AF84-F201D95851B6}" dt="2025-06-18T13:31:45.357" v="968" actId="2890"/>
        <pc:sldMkLst>
          <pc:docMk/>
          <pc:sldMk cId="886821883" sldId="3281"/>
        </pc:sldMkLst>
      </pc:sldChg>
      <pc:sldChg chg="modSp add del mod">
        <pc:chgData name="paul meaney" userId="8f3b41ac-413d-46e0-bc97-8181c95bcdc2" providerId="ADAL" clId="{C00F4B11-E888-4C31-AF84-F201D95851B6}" dt="2025-06-19T09:56:14.513" v="17847" actId="18676"/>
        <pc:sldMkLst>
          <pc:docMk/>
          <pc:sldMk cId="1905351028" sldId="3281"/>
        </pc:sldMkLst>
      </pc:sldChg>
      <pc:sldChg chg="add del replId">
        <pc:chgData name="paul meaney" userId="8f3b41ac-413d-46e0-bc97-8181c95bcdc2" providerId="ADAL" clId="{C00F4B11-E888-4C31-AF84-F201D95851B6}" dt="2025-06-18T13:31:45.357" v="968" actId="2890"/>
        <pc:sldMkLst>
          <pc:docMk/>
          <pc:sldMk cId="912704388" sldId="3282"/>
        </pc:sldMkLst>
      </pc:sldChg>
      <pc:sldChg chg="add">
        <pc:chgData name="paul meaney" userId="8f3b41ac-413d-46e0-bc97-8181c95bcdc2" providerId="ADAL" clId="{C00F4B11-E888-4C31-AF84-F201D95851B6}" dt="2025-06-18T13:37:44.072" v="1067" actId="2890"/>
        <pc:sldMkLst>
          <pc:docMk/>
          <pc:sldMk cId="1962002192" sldId="3282"/>
        </pc:sldMkLst>
      </pc:sldChg>
      <pc:sldChg chg="add del replId">
        <pc:chgData name="paul meaney" userId="8f3b41ac-413d-46e0-bc97-8181c95bcdc2" providerId="ADAL" clId="{C00F4B11-E888-4C31-AF84-F201D95851B6}" dt="2025-06-18T13:31:45.357" v="968" actId="2890"/>
        <pc:sldMkLst>
          <pc:docMk/>
          <pc:sldMk cId="550685591" sldId="3283"/>
        </pc:sldMkLst>
      </pc:sldChg>
      <pc:sldChg chg="addSp delSp modSp add mod delAnim modAnim">
        <pc:chgData name="paul meaney" userId="8f3b41ac-413d-46e0-bc97-8181c95bcdc2" providerId="ADAL" clId="{C00F4B11-E888-4C31-AF84-F201D95851B6}" dt="2025-06-18T13:57:22.363" v="1554" actId="255"/>
        <pc:sldMkLst>
          <pc:docMk/>
          <pc:sldMk cId="3551426229" sldId="3283"/>
        </pc:sldMkLst>
        <pc:spChg chg="mod">
          <ac:chgData name="paul meaney" userId="8f3b41ac-413d-46e0-bc97-8181c95bcdc2" providerId="ADAL" clId="{C00F4B11-E888-4C31-AF84-F201D95851B6}" dt="2025-06-18T13:56:04.417" v="1404" actId="20577"/>
          <ac:spMkLst>
            <pc:docMk/>
            <pc:sldMk cId="3551426229" sldId="3283"/>
            <ac:spMk id="2" creationId="{BEC78455-16D7-7242-CE0E-F94B7E30CEEA}"/>
          </ac:spMkLst>
        </pc:spChg>
        <pc:spChg chg="mod">
          <ac:chgData name="paul meaney" userId="8f3b41ac-413d-46e0-bc97-8181c95bcdc2" providerId="ADAL" clId="{C00F4B11-E888-4C31-AF84-F201D95851B6}" dt="2025-06-18T13:45:40.180" v="1226" actId="1076"/>
          <ac:spMkLst>
            <pc:docMk/>
            <pc:sldMk cId="3551426229" sldId="3283"/>
            <ac:spMk id="8" creationId="{715C01BA-5BA7-3B09-5F62-4F0AB369842A}"/>
          </ac:spMkLst>
        </pc:spChg>
        <pc:spChg chg="mod">
          <ac:chgData name="paul meaney" userId="8f3b41ac-413d-46e0-bc97-8181c95bcdc2" providerId="ADAL" clId="{C00F4B11-E888-4C31-AF84-F201D95851B6}" dt="2025-06-18T13:56:16.367" v="1464" actId="20577"/>
          <ac:spMkLst>
            <pc:docMk/>
            <pc:sldMk cId="3551426229" sldId="3283"/>
            <ac:spMk id="10" creationId="{F300A3B3-D209-D1D1-1048-A4B079717399}"/>
          </ac:spMkLst>
        </pc:spChg>
        <pc:spChg chg="mod">
          <ac:chgData name="paul meaney" userId="8f3b41ac-413d-46e0-bc97-8181c95bcdc2" providerId="ADAL" clId="{C00F4B11-E888-4C31-AF84-F201D95851B6}" dt="2025-06-18T13:45:48.462" v="1236" actId="6549"/>
          <ac:spMkLst>
            <pc:docMk/>
            <pc:sldMk cId="3551426229" sldId="3283"/>
            <ac:spMk id="16" creationId="{8C9C3794-4D82-8A04-EFF7-3998D770B15B}"/>
          </ac:spMkLst>
        </pc:spChg>
        <pc:spChg chg="add mod">
          <ac:chgData name="paul meaney" userId="8f3b41ac-413d-46e0-bc97-8181c95bcdc2" providerId="ADAL" clId="{C00F4B11-E888-4C31-AF84-F201D95851B6}" dt="2025-06-18T13:47:01.229" v="1260" actId="208"/>
          <ac:spMkLst>
            <pc:docMk/>
            <pc:sldMk cId="3551426229" sldId="3283"/>
            <ac:spMk id="17" creationId="{A3463A43-1F08-BA5E-A914-3595FE4E4159}"/>
          </ac:spMkLst>
        </pc:spChg>
        <pc:spChg chg="mod">
          <ac:chgData name="paul meaney" userId="8f3b41ac-413d-46e0-bc97-8181c95bcdc2" providerId="ADAL" clId="{C00F4B11-E888-4C31-AF84-F201D95851B6}" dt="2025-06-18T13:46:41.377" v="1256" actId="1076"/>
          <ac:spMkLst>
            <pc:docMk/>
            <pc:sldMk cId="3551426229" sldId="3283"/>
            <ac:spMk id="20" creationId="{0E421607-0C56-AE73-7DF1-F302B9BF6CD2}"/>
          </ac:spMkLst>
        </pc:spChg>
        <pc:spChg chg="mod">
          <ac:chgData name="paul meaney" userId="8f3b41ac-413d-46e0-bc97-8181c95bcdc2" providerId="ADAL" clId="{C00F4B11-E888-4C31-AF84-F201D95851B6}" dt="2025-06-18T13:55:40.815" v="1309" actId="1076"/>
          <ac:spMkLst>
            <pc:docMk/>
            <pc:sldMk cId="3551426229" sldId="3283"/>
            <ac:spMk id="24" creationId="{8BC2043D-D9C1-AB2D-39AB-32EAF8E9B94B}"/>
          </ac:spMkLst>
        </pc:spChg>
        <pc:spChg chg="mod">
          <ac:chgData name="paul meaney" userId="8f3b41ac-413d-46e0-bc97-8181c95bcdc2" providerId="ADAL" clId="{C00F4B11-E888-4C31-AF84-F201D95851B6}" dt="2025-06-18T13:47:11.093" v="1262" actId="14100"/>
          <ac:spMkLst>
            <pc:docMk/>
            <pc:sldMk cId="3551426229" sldId="3283"/>
            <ac:spMk id="25" creationId="{F9DF98D7-EE07-862A-F802-408CCD21369E}"/>
          </ac:spMkLst>
        </pc:spChg>
        <pc:spChg chg="mod">
          <ac:chgData name="paul meaney" userId="8f3b41ac-413d-46e0-bc97-8181c95bcdc2" providerId="ADAL" clId="{C00F4B11-E888-4C31-AF84-F201D95851B6}" dt="2025-06-18T13:55:56.798" v="1379" actId="1076"/>
          <ac:spMkLst>
            <pc:docMk/>
            <pc:sldMk cId="3551426229" sldId="3283"/>
            <ac:spMk id="27" creationId="{8E180FF7-AB30-142B-D997-F69F26E638BE}"/>
          </ac:spMkLst>
        </pc:spChg>
        <pc:spChg chg="mod">
          <ac:chgData name="paul meaney" userId="8f3b41ac-413d-46e0-bc97-8181c95bcdc2" providerId="ADAL" clId="{C00F4B11-E888-4C31-AF84-F201D95851B6}" dt="2025-06-18T13:55:37.990" v="1308" actId="14100"/>
          <ac:spMkLst>
            <pc:docMk/>
            <pc:sldMk cId="3551426229" sldId="3283"/>
            <ac:spMk id="30" creationId="{BE7912CC-FED2-10D2-CE58-51EF8E1D14AE}"/>
          </ac:spMkLst>
        </pc:spChg>
        <pc:spChg chg="mod">
          <ac:chgData name="paul meaney" userId="8f3b41ac-413d-46e0-bc97-8181c95bcdc2" providerId="ADAL" clId="{C00F4B11-E888-4C31-AF84-F201D95851B6}" dt="2025-06-18T13:52:51.968" v="1264"/>
          <ac:spMkLst>
            <pc:docMk/>
            <pc:sldMk cId="3551426229" sldId="3283"/>
            <ac:spMk id="32" creationId="{781683A8-6A6F-3033-64CD-BE0156519378}"/>
          </ac:spMkLst>
        </pc:spChg>
        <pc:spChg chg="mod">
          <ac:chgData name="paul meaney" userId="8f3b41ac-413d-46e0-bc97-8181c95bcdc2" providerId="ADAL" clId="{C00F4B11-E888-4C31-AF84-F201D95851B6}" dt="2025-06-18T13:57:22.363" v="1554" actId="255"/>
          <ac:spMkLst>
            <pc:docMk/>
            <pc:sldMk cId="3551426229" sldId="3283"/>
            <ac:spMk id="34" creationId="{F346DBEE-F6AC-012E-7FF0-933EBFE69E8E}"/>
          </ac:spMkLst>
        </pc:spChg>
        <pc:spChg chg="mod">
          <ac:chgData name="paul meaney" userId="8f3b41ac-413d-46e0-bc97-8181c95bcdc2" providerId="ADAL" clId="{C00F4B11-E888-4C31-AF84-F201D95851B6}" dt="2025-06-18T13:52:51.968" v="1264"/>
          <ac:spMkLst>
            <pc:docMk/>
            <pc:sldMk cId="3551426229" sldId="3283"/>
            <ac:spMk id="35" creationId="{A4A1D2FB-E748-57FE-A339-5C7ADBD503BF}"/>
          </ac:spMkLst>
        </pc:spChg>
        <pc:spChg chg="mod">
          <ac:chgData name="paul meaney" userId="8f3b41ac-413d-46e0-bc97-8181c95bcdc2" providerId="ADAL" clId="{C00F4B11-E888-4C31-AF84-F201D95851B6}" dt="2025-06-18T13:52:51.968" v="1264"/>
          <ac:spMkLst>
            <pc:docMk/>
            <pc:sldMk cId="3551426229" sldId="3283"/>
            <ac:spMk id="36" creationId="{6E38BD85-081E-17C9-1607-F8CE4C45449E}"/>
          </ac:spMkLst>
        </pc:spChg>
        <pc:spChg chg="mod">
          <ac:chgData name="paul meaney" userId="8f3b41ac-413d-46e0-bc97-8181c95bcdc2" providerId="ADAL" clId="{C00F4B11-E888-4C31-AF84-F201D95851B6}" dt="2025-06-18T13:52:51.968" v="1264"/>
          <ac:spMkLst>
            <pc:docMk/>
            <pc:sldMk cId="3551426229" sldId="3283"/>
            <ac:spMk id="37" creationId="{1DAD0CA3-163A-3D20-09DC-C4D4FC447D3C}"/>
          </ac:spMkLst>
        </pc:spChg>
        <pc:spChg chg="mod">
          <ac:chgData name="paul meaney" userId="8f3b41ac-413d-46e0-bc97-8181c95bcdc2" providerId="ADAL" clId="{C00F4B11-E888-4C31-AF84-F201D95851B6}" dt="2025-06-18T13:52:51.968" v="1264"/>
          <ac:spMkLst>
            <pc:docMk/>
            <pc:sldMk cId="3551426229" sldId="3283"/>
            <ac:spMk id="38" creationId="{5CAEF7E1-92F3-9E22-64C1-3BF6B8FD4796}"/>
          </ac:spMkLst>
        </pc:spChg>
        <pc:spChg chg="mod">
          <ac:chgData name="paul meaney" userId="8f3b41ac-413d-46e0-bc97-8181c95bcdc2" providerId="ADAL" clId="{C00F4B11-E888-4C31-AF84-F201D95851B6}" dt="2025-06-18T13:52:51.968" v="1264"/>
          <ac:spMkLst>
            <pc:docMk/>
            <pc:sldMk cId="3551426229" sldId="3283"/>
            <ac:spMk id="39" creationId="{877E7DED-F71A-F0F6-50C4-12E8214F112F}"/>
          </ac:spMkLst>
        </pc:spChg>
        <pc:spChg chg="mod">
          <ac:chgData name="paul meaney" userId="8f3b41ac-413d-46e0-bc97-8181c95bcdc2" providerId="ADAL" clId="{C00F4B11-E888-4C31-AF84-F201D95851B6}" dt="2025-06-18T13:52:51.968" v="1264"/>
          <ac:spMkLst>
            <pc:docMk/>
            <pc:sldMk cId="3551426229" sldId="3283"/>
            <ac:spMk id="40" creationId="{D59950DC-B516-F26E-1917-D023278E5474}"/>
          </ac:spMkLst>
        </pc:spChg>
        <pc:spChg chg="mod">
          <ac:chgData name="paul meaney" userId="8f3b41ac-413d-46e0-bc97-8181c95bcdc2" providerId="ADAL" clId="{C00F4B11-E888-4C31-AF84-F201D95851B6}" dt="2025-06-18T13:52:51.968" v="1264"/>
          <ac:spMkLst>
            <pc:docMk/>
            <pc:sldMk cId="3551426229" sldId="3283"/>
            <ac:spMk id="41" creationId="{D3F2F28A-9EE9-6F95-780B-7B89361501E9}"/>
          </ac:spMkLst>
        </pc:spChg>
        <pc:spChg chg="mod">
          <ac:chgData name="paul meaney" userId="8f3b41ac-413d-46e0-bc97-8181c95bcdc2" providerId="ADAL" clId="{C00F4B11-E888-4C31-AF84-F201D95851B6}" dt="2025-06-18T13:52:51.968" v="1264"/>
          <ac:spMkLst>
            <pc:docMk/>
            <pc:sldMk cId="3551426229" sldId="3283"/>
            <ac:spMk id="42" creationId="{00DDE3BD-30BD-5321-A121-DB6FABED0BC6}"/>
          </ac:spMkLst>
        </pc:spChg>
        <pc:spChg chg="mod">
          <ac:chgData name="paul meaney" userId="8f3b41ac-413d-46e0-bc97-8181c95bcdc2" providerId="ADAL" clId="{C00F4B11-E888-4C31-AF84-F201D95851B6}" dt="2025-06-18T13:53:21.111" v="1270"/>
          <ac:spMkLst>
            <pc:docMk/>
            <pc:sldMk cId="3551426229" sldId="3283"/>
            <ac:spMk id="48" creationId="{379C0257-B05F-1871-A1DC-C4647B212C9F}"/>
          </ac:spMkLst>
        </pc:spChg>
        <pc:spChg chg="mod">
          <ac:chgData name="paul meaney" userId="8f3b41ac-413d-46e0-bc97-8181c95bcdc2" providerId="ADAL" clId="{C00F4B11-E888-4C31-AF84-F201D95851B6}" dt="2025-06-18T13:53:21.111" v="1270"/>
          <ac:spMkLst>
            <pc:docMk/>
            <pc:sldMk cId="3551426229" sldId="3283"/>
            <ac:spMk id="49" creationId="{EE4B34E5-9F52-F956-3592-138F86B4EA45}"/>
          </ac:spMkLst>
        </pc:spChg>
        <pc:spChg chg="add mod">
          <ac:chgData name="paul meaney" userId="8f3b41ac-413d-46e0-bc97-8181c95bcdc2" providerId="ADAL" clId="{C00F4B11-E888-4C31-AF84-F201D95851B6}" dt="2025-06-18T13:55:29.660" v="1307" actId="1076"/>
          <ac:spMkLst>
            <pc:docMk/>
            <pc:sldMk cId="3551426229" sldId="3283"/>
            <ac:spMk id="50" creationId="{891108BA-6246-9159-9FA6-7698104BB389}"/>
          </ac:spMkLst>
        </pc:spChg>
        <pc:spChg chg="add mod">
          <ac:chgData name="paul meaney" userId="8f3b41ac-413d-46e0-bc97-8181c95bcdc2" providerId="ADAL" clId="{C00F4B11-E888-4C31-AF84-F201D95851B6}" dt="2025-06-18T13:56:37.245" v="1471" actId="1076"/>
          <ac:spMkLst>
            <pc:docMk/>
            <pc:sldMk cId="3551426229" sldId="3283"/>
            <ac:spMk id="54" creationId="{A124336E-D368-1002-F96F-CFD1B0C1BD21}"/>
          </ac:spMkLst>
        </pc:spChg>
        <pc:spChg chg="add mod">
          <ac:chgData name="paul meaney" userId="8f3b41ac-413d-46e0-bc97-8181c95bcdc2" providerId="ADAL" clId="{C00F4B11-E888-4C31-AF84-F201D95851B6}" dt="2025-06-18T13:57:17.953" v="1553" actId="1076"/>
          <ac:spMkLst>
            <pc:docMk/>
            <pc:sldMk cId="3551426229" sldId="3283"/>
            <ac:spMk id="55" creationId="{7904DC11-8065-DBCF-1837-27003C864E25}"/>
          </ac:spMkLst>
        </pc:spChg>
        <pc:grpChg chg="mod">
          <ac:chgData name="paul meaney" userId="8f3b41ac-413d-46e0-bc97-8181c95bcdc2" providerId="ADAL" clId="{C00F4B11-E888-4C31-AF84-F201D95851B6}" dt="2025-06-18T13:53:00.258" v="1267" actId="1076"/>
          <ac:grpSpMkLst>
            <pc:docMk/>
            <pc:sldMk cId="3551426229" sldId="3283"/>
            <ac:grpSpMk id="23" creationId="{44580DDC-E978-2587-5144-33F0C15E4FA5}"/>
          </ac:grpSpMkLst>
        </pc:grpChg>
        <pc:grpChg chg="mod topLvl">
          <ac:chgData name="paul meaney" userId="8f3b41ac-413d-46e0-bc97-8181c95bcdc2" providerId="ADAL" clId="{C00F4B11-E888-4C31-AF84-F201D95851B6}" dt="2025-06-18T13:53:26.889" v="1272" actId="1076"/>
          <ac:grpSpMkLst>
            <pc:docMk/>
            <pc:sldMk cId="3551426229" sldId="3283"/>
            <ac:grpSpMk id="45" creationId="{35801F14-85D3-7D2E-636A-5D02CAB713E4}"/>
          </ac:grpSpMkLst>
        </pc:grpChg>
        <pc:picChg chg="mod">
          <ac:chgData name="paul meaney" userId="8f3b41ac-413d-46e0-bc97-8181c95bcdc2" providerId="ADAL" clId="{C00F4B11-E888-4C31-AF84-F201D95851B6}" dt="2025-06-18T13:46:38.881" v="1255" actId="1076"/>
          <ac:picMkLst>
            <pc:docMk/>
            <pc:sldMk cId="3551426229" sldId="3283"/>
            <ac:picMk id="18" creationId="{82E7545F-07B4-5EB1-F8C1-1FC49026DD5F}"/>
          </ac:picMkLst>
        </pc:picChg>
      </pc:sldChg>
      <pc:sldChg chg="modSp add del mod">
        <pc:chgData name="paul meaney" userId="8f3b41ac-413d-46e0-bc97-8181c95bcdc2" providerId="ADAL" clId="{C00F4B11-E888-4C31-AF84-F201D95851B6}" dt="2025-06-19T09:56:17.959" v="17848" actId="18676"/>
        <pc:sldMkLst>
          <pc:docMk/>
          <pc:sldMk cId="98802527" sldId="3284"/>
        </pc:sldMkLst>
      </pc:sldChg>
      <pc:sldChg chg="add del replId">
        <pc:chgData name="paul meaney" userId="8f3b41ac-413d-46e0-bc97-8181c95bcdc2" providerId="ADAL" clId="{C00F4B11-E888-4C31-AF84-F201D95851B6}" dt="2025-06-18T13:31:45.357" v="968" actId="2890"/>
        <pc:sldMkLst>
          <pc:docMk/>
          <pc:sldMk cId="809531940" sldId="3284"/>
        </pc:sldMkLst>
      </pc:sldChg>
      <pc:sldChg chg="add del replId">
        <pc:chgData name="paul meaney" userId="8f3b41ac-413d-46e0-bc97-8181c95bcdc2" providerId="ADAL" clId="{C00F4B11-E888-4C31-AF84-F201D95851B6}" dt="2025-06-18T13:31:45.357" v="968" actId="2890"/>
        <pc:sldMkLst>
          <pc:docMk/>
          <pc:sldMk cId="1762563156" sldId="3285"/>
        </pc:sldMkLst>
      </pc:sldChg>
      <pc:sldChg chg="addSp delSp modSp new del mod setBg">
        <pc:chgData name="paul meaney" userId="8f3b41ac-413d-46e0-bc97-8181c95bcdc2" providerId="ADAL" clId="{C00F4B11-E888-4C31-AF84-F201D95851B6}" dt="2025-06-19T09:56:10.676" v="17846" actId="18676"/>
        <pc:sldMkLst>
          <pc:docMk/>
          <pc:sldMk cId="2624462345" sldId="3285"/>
        </pc:sldMkLst>
      </pc:sldChg>
      <pc:sldChg chg="add del replId">
        <pc:chgData name="paul meaney" userId="8f3b41ac-413d-46e0-bc97-8181c95bcdc2" providerId="ADAL" clId="{C00F4B11-E888-4C31-AF84-F201D95851B6}" dt="2025-06-18T13:31:45.357" v="968" actId="2890"/>
        <pc:sldMkLst>
          <pc:docMk/>
          <pc:sldMk cId="2218817495" sldId="3286"/>
        </pc:sldMkLst>
      </pc:sldChg>
      <pc:sldChg chg="addSp delSp modSp new del mod setBg">
        <pc:chgData name="paul meaney" userId="8f3b41ac-413d-46e0-bc97-8181c95bcdc2" providerId="ADAL" clId="{C00F4B11-E888-4C31-AF84-F201D95851B6}" dt="2025-06-19T09:56:17.959" v="17848" actId="18676"/>
        <pc:sldMkLst>
          <pc:docMk/>
          <pc:sldMk cId="2860991783" sldId="3286"/>
        </pc:sldMkLst>
      </pc:sldChg>
      <pc:sldChg chg="add del replId">
        <pc:chgData name="paul meaney" userId="8f3b41ac-413d-46e0-bc97-8181c95bcdc2" providerId="ADAL" clId="{C00F4B11-E888-4C31-AF84-F201D95851B6}" dt="2025-06-18T13:31:45.357" v="968" actId="2890"/>
        <pc:sldMkLst>
          <pc:docMk/>
          <pc:sldMk cId="889434618" sldId="3287"/>
        </pc:sldMkLst>
      </pc:sldChg>
      <pc:sldChg chg="addSp delSp modSp new del mod setBg">
        <pc:chgData name="paul meaney" userId="8f3b41ac-413d-46e0-bc97-8181c95bcdc2" providerId="ADAL" clId="{C00F4B11-E888-4C31-AF84-F201D95851B6}" dt="2025-06-19T09:56:17.959" v="17848" actId="18676"/>
        <pc:sldMkLst>
          <pc:docMk/>
          <pc:sldMk cId="1488974260" sldId="3287"/>
        </pc:sldMkLst>
      </pc:sldChg>
      <pc:sldChg chg="add del replId">
        <pc:chgData name="paul meaney" userId="8f3b41ac-413d-46e0-bc97-8181c95bcdc2" providerId="ADAL" clId="{C00F4B11-E888-4C31-AF84-F201D95851B6}" dt="2025-06-18T13:31:45.357" v="968" actId="2890"/>
        <pc:sldMkLst>
          <pc:docMk/>
          <pc:sldMk cId="26043021" sldId="3288"/>
        </pc:sldMkLst>
      </pc:sldChg>
      <pc:sldChg chg="addSp delSp modSp new del mod setBg">
        <pc:chgData name="paul meaney" userId="8f3b41ac-413d-46e0-bc97-8181c95bcdc2" providerId="ADAL" clId="{C00F4B11-E888-4C31-AF84-F201D95851B6}" dt="2025-06-19T09:56:17.959" v="17848" actId="18676"/>
        <pc:sldMkLst>
          <pc:docMk/>
          <pc:sldMk cId="2967646613" sldId="3288"/>
        </pc:sldMkLst>
      </pc:sldChg>
      <pc:sldChg chg="modSp add del mod">
        <pc:chgData name="paul meaney" userId="8f3b41ac-413d-46e0-bc97-8181c95bcdc2" providerId="ADAL" clId="{C00F4B11-E888-4C31-AF84-F201D95851B6}" dt="2025-06-19T09:56:17.959" v="17848" actId="18676"/>
        <pc:sldMkLst>
          <pc:docMk/>
          <pc:sldMk cId="506794099" sldId="3289"/>
        </pc:sldMkLst>
      </pc:sldChg>
      <pc:sldChg chg="add del replId">
        <pc:chgData name="paul meaney" userId="8f3b41ac-413d-46e0-bc97-8181c95bcdc2" providerId="ADAL" clId="{C00F4B11-E888-4C31-AF84-F201D95851B6}" dt="2025-06-18T13:31:45.357" v="968" actId="2890"/>
        <pc:sldMkLst>
          <pc:docMk/>
          <pc:sldMk cId="3627468543" sldId="3289"/>
        </pc:sldMkLst>
      </pc:sldChg>
      <pc:sldChg chg="addSp delSp modSp add del mod delAnim modAnim">
        <pc:chgData name="paul meaney" userId="8f3b41ac-413d-46e0-bc97-8181c95bcdc2" providerId="ADAL" clId="{C00F4B11-E888-4C31-AF84-F201D95851B6}" dt="2025-06-19T09:56:17.959" v="17848" actId="18676"/>
        <pc:sldMkLst>
          <pc:docMk/>
          <pc:sldMk cId="1416183389" sldId="3290"/>
        </pc:sldMkLst>
      </pc:sldChg>
      <pc:sldChg chg="add del replId">
        <pc:chgData name="paul meaney" userId="8f3b41ac-413d-46e0-bc97-8181c95bcdc2" providerId="ADAL" clId="{C00F4B11-E888-4C31-AF84-F201D95851B6}" dt="2025-06-18T13:31:45.357" v="968" actId="2890"/>
        <pc:sldMkLst>
          <pc:docMk/>
          <pc:sldMk cId="3307393732" sldId="3290"/>
        </pc:sldMkLst>
      </pc:sldChg>
      <pc:sldChg chg="add del">
        <pc:chgData name="paul meaney" userId="8f3b41ac-413d-46e0-bc97-8181c95bcdc2" providerId="ADAL" clId="{C00F4B11-E888-4C31-AF84-F201D95851B6}" dt="2025-06-19T09:56:10.676" v="17846" actId="18676"/>
        <pc:sldMkLst>
          <pc:docMk/>
          <pc:sldMk cId="57179337" sldId="3291"/>
        </pc:sldMkLst>
      </pc:sldChg>
      <pc:sldChg chg="add del replId">
        <pc:chgData name="paul meaney" userId="8f3b41ac-413d-46e0-bc97-8181c95bcdc2" providerId="ADAL" clId="{C00F4B11-E888-4C31-AF84-F201D95851B6}" dt="2025-06-18T13:31:45.357" v="968" actId="2890"/>
        <pc:sldMkLst>
          <pc:docMk/>
          <pc:sldMk cId="1009616530" sldId="3291"/>
        </pc:sldMkLst>
      </pc:sldChg>
      <pc:sldChg chg="modSp add mod">
        <pc:chgData name="paul meaney" userId="8f3b41ac-413d-46e0-bc97-8181c95bcdc2" providerId="ADAL" clId="{C00F4B11-E888-4C31-AF84-F201D95851B6}" dt="2025-06-18T15:47:57.888" v="5669"/>
        <pc:sldMkLst>
          <pc:docMk/>
          <pc:sldMk cId="321615194" sldId="3292"/>
        </pc:sldMkLst>
        <pc:graphicFrameChg chg="mod modGraphic">
          <ac:chgData name="paul meaney" userId="8f3b41ac-413d-46e0-bc97-8181c95bcdc2" providerId="ADAL" clId="{C00F4B11-E888-4C31-AF84-F201D95851B6}" dt="2025-06-18T15:47:57.888" v="5669"/>
          <ac:graphicFrameMkLst>
            <pc:docMk/>
            <pc:sldMk cId="321615194" sldId="3292"/>
            <ac:graphicFrameMk id="5" creationId="{1E484EC0-1CE2-6FEB-C090-E2C9CC49CE60}"/>
          </ac:graphicFrameMkLst>
        </pc:graphicFrameChg>
      </pc:sldChg>
      <pc:sldChg chg="add del replId">
        <pc:chgData name="paul meaney" userId="8f3b41ac-413d-46e0-bc97-8181c95bcdc2" providerId="ADAL" clId="{C00F4B11-E888-4C31-AF84-F201D95851B6}" dt="2025-06-18T13:31:45.357" v="968" actId="2890"/>
        <pc:sldMkLst>
          <pc:docMk/>
          <pc:sldMk cId="2051495398" sldId="3292"/>
        </pc:sldMkLst>
      </pc:sldChg>
      <pc:sldChg chg="delSp modSp new del mod">
        <pc:chgData name="paul meaney" userId="8f3b41ac-413d-46e0-bc97-8181c95bcdc2" providerId="ADAL" clId="{C00F4B11-E888-4C31-AF84-F201D95851B6}" dt="2025-06-18T15:42:21.482" v="5296" actId="47"/>
        <pc:sldMkLst>
          <pc:docMk/>
          <pc:sldMk cId="2350561077" sldId="3292"/>
        </pc:sldMkLst>
      </pc:sldChg>
      <pc:sldChg chg="add del replId">
        <pc:chgData name="paul meaney" userId="8f3b41ac-413d-46e0-bc97-8181c95bcdc2" providerId="ADAL" clId="{C00F4B11-E888-4C31-AF84-F201D95851B6}" dt="2025-06-18T13:31:45.357" v="968" actId="2890"/>
        <pc:sldMkLst>
          <pc:docMk/>
          <pc:sldMk cId="3717477178" sldId="3293"/>
        </pc:sldMkLst>
      </pc:sldChg>
      <pc:sldChg chg="modSp add mod ord">
        <pc:chgData name="paul meaney" userId="8f3b41ac-413d-46e0-bc97-8181c95bcdc2" providerId="ADAL" clId="{C00F4B11-E888-4C31-AF84-F201D95851B6}" dt="2025-06-18T15:50:59.761" v="5994" actId="313"/>
        <pc:sldMkLst>
          <pc:docMk/>
          <pc:sldMk cId="3766688255" sldId="3293"/>
        </pc:sldMkLst>
        <pc:spChg chg="mod">
          <ac:chgData name="paul meaney" userId="8f3b41ac-413d-46e0-bc97-8181c95bcdc2" providerId="ADAL" clId="{C00F4B11-E888-4C31-AF84-F201D95851B6}" dt="2025-06-18T15:48:08.689" v="5679" actId="20577"/>
          <ac:spMkLst>
            <pc:docMk/>
            <pc:sldMk cId="3766688255" sldId="3293"/>
            <ac:spMk id="2" creationId="{6B5C0553-A87C-84C1-E6B2-1673BED07BA7}"/>
          </ac:spMkLst>
        </pc:spChg>
        <pc:graphicFrameChg chg="mod modGraphic">
          <ac:chgData name="paul meaney" userId="8f3b41ac-413d-46e0-bc97-8181c95bcdc2" providerId="ADAL" clId="{C00F4B11-E888-4C31-AF84-F201D95851B6}" dt="2025-06-18T15:50:59.761" v="5994" actId="313"/>
          <ac:graphicFrameMkLst>
            <pc:docMk/>
            <pc:sldMk cId="3766688255" sldId="3293"/>
            <ac:graphicFrameMk id="5" creationId="{8C379134-D478-0767-3768-3630E7BA49F7}"/>
          </ac:graphicFrameMkLst>
        </pc:graphicFrameChg>
      </pc:sldChg>
      <pc:sldChg chg="modSp add mod">
        <pc:chgData name="paul meaney" userId="8f3b41ac-413d-46e0-bc97-8181c95bcdc2" providerId="ADAL" clId="{C00F4B11-E888-4C31-AF84-F201D95851B6}" dt="2025-06-18T15:51:28.719" v="6045" actId="2165"/>
        <pc:sldMkLst>
          <pc:docMk/>
          <pc:sldMk cId="1286348151" sldId="3294"/>
        </pc:sldMkLst>
        <pc:graphicFrameChg chg="mod modGraphic">
          <ac:chgData name="paul meaney" userId="8f3b41ac-413d-46e0-bc97-8181c95bcdc2" providerId="ADAL" clId="{C00F4B11-E888-4C31-AF84-F201D95851B6}" dt="2025-06-18T15:51:28.719" v="6045" actId="2165"/>
          <ac:graphicFrameMkLst>
            <pc:docMk/>
            <pc:sldMk cId="1286348151" sldId="3294"/>
            <ac:graphicFrameMk id="5" creationId="{E68E7E12-8318-0D47-CA96-65B624D6ADB7}"/>
          </ac:graphicFrameMkLst>
        </pc:graphicFrameChg>
      </pc:sldChg>
      <pc:sldChg chg="add del replId">
        <pc:chgData name="paul meaney" userId="8f3b41ac-413d-46e0-bc97-8181c95bcdc2" providerId="ADAL" clId="{C00F4B11-E888-4C31-AF84-F201D95851B6}" dt="2025-06-18T13:31:45.357" v="968" actId="2890"/>
        <pc:sldMkLst>
          <pc:docMk/>
          <pc:sldMk cId="1997011181" sldId="3294"/>
        </pc:sldMkLst>
      </pc:sldChg>
      <pc:sldChg chg="modSp add mod">
        <pc:chgData name="paul meaney" userId="8f3b41ac-413d-46e0-bc97-8181c95bcdc2" providerId="ADAL" clId="{C00F4B11-E888-4C31-AF84-F201D95851B6}" dt="2025-06-19T11:36:53.030" v="18102" actId="20577"/>
        <pc:sldMkLst>
          <pc:docMk/>
          <pc:sldMk cId="155501382" sldId="3295"/>
        </pc:sldMkLst>
        <pc:spChg chg="mod">
          <ac:chgData name="paul meaney" userId="8f3b41ac-413d-46e0-bc97-8181c95bcdc2" providerId="ADAL" clId="{C00F4B11-E888-4C31-AF84-F201D95851B6}" dt="2025-06-19T11:36:53.030" v="18102" actId="20577"/>
          <ac:spMkLst>
            <pc:docMk/>
            <pc:sldMk cId="155501382" sldId="3295"/>
            <ac:spMk id="2" creationId="{8C5B8586-8518-4D5A-0B3C-77392528AC86}"/>
          </ac:spMkLst>
        </pc:spChg>
      </pc:sldChg>
      <pc:sldChg chg="addSp delSp modSp new add del mod setBg">
        <pc:chgData name="paul meaney" userId="8f3b41ac-413d-46e0-bc97-8181c95bcdc2" providerId="ADAL" clId="{C00F4B11-E888-4C31-AF84-F201D95851B6}" dt="2025-06-19T09:56:21.418" v="17849" actId="18676"/>
        <pc:sldMkLst>
          <pc:docMk/>
          <pc:sldMk cId="497122158" sldId="3295"/>
        </pc:sldMkLst>
      </pc:sldChg>
      <pc:sldChg chg="add del">
        <pc:chgData name="paul meaney" userId="8f3b41ac-413d-46e0-bc97-8181c95bcdc2" providerId="ADAL" clId="{C00F4B11-E888-4C31-AF84-F201D95851B6}" dt="2025-06-18T15:49:54.857" v="5917" actId="2890"/>
        <pc:sldMkLst>
          <pc:docMk/>
          <pc:sldMk cId="741418727" sldId="3295"/>
        </pc:sldMkLst>
      </pc:sldChg>
      <pc:sldChg chg="add del replId">
        <pc:chgData name="paul meaney" userId="8f3b41ac-413d-46e0-bc97-8181c95bcdc2" providerId="ADAL" clId="{C00F4B11-E888-4C31-AF84-F201D95851B6}" dt="2025-06-18T13:31:45.357" v="968" actId="2890"/>
        <pc:sldMkLst>
          <pc:docMk/>
          <pc:sldMk cId="2696331562" sldId="3295"/>
        </pc:sldMkLst>
      </pc:sldChg>
      <pc:sldChg chg="add del replId">
        <pc:chgData name="paul meaney" userId="8f3b41ac-413d-46e0-bc97-8181c95bcdc2" providerId="ADAL" clId="{C00F4B11-E888-4C31-AF84-F201D95851B6}" dt="2025-06-18T13:31:45.357" v="968" actId="2890"/>
        <pc:sldMkLst>
          <pc:docMk/>
          <pc:sldMk cId="946908000" sldId="3296"/>
        </pc:sldMkLst>
      </pc:sldChg>
      <pc:sldChg chg="modSp add mod">
        <pc:chgData name="paul meaney" userId="8f3b41ac-413d-46e0-bc97-8181c95bcdc2" providerId="ADAL" clId="{C00F4B11-E888-4C31-AF84-F201D95851B6}" dt="2025-06-19T11:37:25.606" v="18153" actId="20577"/>
        <pc:sldMkLst>
          <pc:docMk/>
          <pc:sldMk cId="1219115346" sldId="3296"/>
        </pc:sldMkLst>
        <pc:spChg chg="mod">
          <ac:chgData name="paul meaney" userId="8f3b41ac-413d-46e0-bc97-8181c95bcdc2" providerId="ADAL" clId="{C00F4B11-E888-4C31-AF84-F201D95851B6}" dt="2025-06-19T11:37:25.606" v="18153" actId="20577"/>
          <ac:spMkLst>
            <pc:docMk/>
            <pc:sldMk cId="1219115346" sldId="3296"/>
            <ac:spMk id="2" creationId="{1E044C51-BEB4-7D8A-4978-8A2F21431DC7}"/>
          </ac:spMkLst>
        </pc:spChg>
      </pc:sldChg>
      <pc:sldChg chg="addSp delSp modSp new add del mod setBg">
        <pc:chgData name="paul meaney" userId="8f3b41ac-413d-46e0-bc97-8181c95bcdc2" providerId="ADAL" clId="{C00F4B11-E888-4C31-AF84-F201D95851B6}" dt="2025-06-19T09:56:21.418" v="17849" actId="18676"/>
        <pc:sldMkLst>
          <pc:docMk/>
          <pc:sldMk cId="3702336272" sldId="3296"/>
        </pc:sldMkLst>
      </pc:sldChg>
      <pc:sldChg chg="add del replId">
        <pc:chgData name="paul meaney" userId="8f3b41ac-413d-46e0-bc97-8181c95bcdc2" providerId="ADAL" clId="{C00F4B11-E888-4C31-AF84-F201D95851B6}" dt="2025-06-18T13:31:45.357" v="968" actId="2890"/>
        <pc:sldMkLst>
          <pc:docMk/>
          <pc:sldMk cId="1234427235" sldId="3297"/>
        </pc:sldMkLst>
      </pc:sldChg>
      <pc:sldChg chg="addSp delSp modSp add del mod setBg">
        <pc:chgData name="paul meaney" userId="8f3b41ac-413d-46e0-bc97-8181c95bcdc2" providerId="ADAL" clId="{C00F4B11-E888-4C31-AF84-F201D95851B6}" dt="2025-06-19T09:56:21.418" v="17849" actId="18676"/>
        <pc:sldMkLst>
          <pc:docMk/>
          <pc:sldMk cId="2279550692" sldId="3297"/>
        </pc:sldMkLst>
      </pc:sldChg>
      <pc:sldChg chg="add del replId">
        <pc:chgData name="paul meaney" userId="8f3b41ac-413d-46e0-bc97-8181c95bcdc2" providerId="ADAL" clId="{C00F4B11-E888-4C31-AF84-F201D95851B6}" dt="2025-06-18T13:31:45.357" v="968" actId="2890"/>
        <pc:sldMkLst>
          <pc:docMk/>
          <pc:sldMk cId="325540306" sldId="3298"/>
        </pc:sldMkLst>
      </pc:sldChg>
      <pc:sldChg chg="addSp delSp modSp add del mod setBg">
        <pc:chgData name="paul meaney" userId="8f3b41ac-413d-46e0-bc97-8181c95bcdc2" providerId="ADAL" clId="{C00F4B11-E888-4C31-AF84-F201D95851B6}" dt="2025-06-19T09:56:21.418" v="17849" actId="18676"/>
        <pc:sldMkLst>
          <pc:docMk/>
          <pc:sldMk cId="1870462867" sldId="3298"/>
        </pc:sldMkLst>
      </pc:sldChg>
      <pc:sldChg chg="add del replId">
        <pc:chgData name="paul meaney" userId="8f3b41ac-413d-46e0-bc97-8181c95bcdc2" providerId="ADAL" clId="{C00F4B11-E888-4C31-AF84-F201D95851B6}" dt="2025-06-18T13:31:45.357" v="968" actId="2890"/>
        <pc:sldMkLst>
          <pc:docMk/>
          <pc:sldMk cId="2401708397" sldId="3299"/>
        </pc:sldMkLst>
      </pc:sldChg>
      <pc:sldChg chg="addSp delSp modSp add del mod setBg">
        <pc:chgData name="paul meaney" userId="8f3b41ac-413d-46e0-bc97-8181c95bcdc2" providerId="ADAL" clId="{C00F4B11-E888-4C31-AF84-F201D95851B6}" dt="2025-06-19T09:56:21.418" v="17849" actId="18676"/>
        <pc:sldMkLst>
          <pc:docMk/>
          <pc:sldMk cId="2680969170" sldId="3299"/>
        </pc:sldMkLst>
      </pc:sldChg>
      <pc:sldChg chg="add del replId">
        <pc:chgData name="paul meaney" userId="8f3b41ac-413d-46e0-bc97-8181c95bcdc2" providerId="ADAL" clId="{C00F4B11-E888-4C31-AF84-F201D95851B6}" dt="2025-06-18T13:31:45.357" v="968" actId="2890"/>
        <pc:sldMkLst>
          <pc:docMk/>
          <pc:sldMk cId="1721341194" sldId="3300"/>
        </pc:sldMkLst>
      </pc:sldChg>
      <pc:sldChg chg="addSp delSp modSp add del mod setBg">
        <pc:chgData name="paul meaney" userId="8f3b41ac-413d-46e0-bc97-8181c95bcdc2" providerId="ADAL" clId="{C00F4B11-E888-4C31-AF84-F201D95851B6}" dt="2025-06-19T09:56:21.418" v="17849" actId="18676"/>
        <pc:sldMkLst>
          <pc:docMk/>
          <pc:sldMk cId="2335417094" sldId="3300"/>
        </pc:sldMkLst>
      </pc:sldChg>
      <pc:sldChg chg="add del replId">
        <pc:chgData name="paul meaney" userId="8f3b41ac-413d-46e0-bc97-8181c95bcdc2" providerId="ADAL" clId="{C00F4B11-E888-4C31-AF84-F201D95851B6}" dt="2025-06-18T13:31:45.357" v="968" actId="2890"/>
        <pc:sldMkLst>
          <pc:docMk/>
          <pc:sldMk cId="3103855071" sldId="3301"/>
        </pc:sldMkLst>
      </pc:sldChg>
      <pc:sldChg chg="add del">
        <pc:chgData name="paul meaney" userId="8f3b41ac-413d-46e0-bc97-8181c95bcdc2" providerId="ADAL" clId="{C00F4B11-E888-4C31-AF84-F201D95851B6}" dt="2025-06-18T16:24:38.754" v="8175" actId="47"/>
        <pc:sldMkLst>
          <pc:docMk/>
          <pc:sldMk cId="3838659188" sldId="3301"/>
        </pc:sldMkLst>
      </pc:sldChg>
      <pc:sldChg chg="add del replId">
        <pc:chgData name="paul meaney" userId="8f3b41ac-413d-46e0-bc97-8181c95bcdc2" providerId="ADAL" clId="{C00F4B11-E888-4C31-AF84-F201D95851B6}" dt="2025-06-18T13:31:45.357" v="968" actId="2890"/>
        <pc:sldMkLst>
          <pc:docMk/>
          <pc:sldMk cId="1801000858" sldId="3302"/>
        </pc:sldMkLst>
      </pc:sldChg>
      <pc:sldChg chg="add del">
        <pc:chgData name="paul meaney" userId="8f3b41ac-413d-46e0-bc97-8181c95bcdc2" providerId="ADAL" clId="{C00F4B11-E888-4C31-AF84-F201D95851B6}" dt="2025-06-19T07:59:55.357" v="8226" actId="47"/>
        <pc:sldMkLst>
          <pc:docMk/>
          <pc:sldMk cId="4159046563" sldId="3302"/>
        </pc:sldMkLst>
      </pc:sldChg>
      <pc:sldChg chg="add del">
        <pc:chgData name="paul meaney" userId="8f3b41ac-413d-46e0-bc97-8181c95bcdc2" providerId="ADAL" clId="{C00F4B11-E888-4C31-AF84-F201D95851B6}" dt="2025-06-19T08:07:45.849" v="9273" actId="47"/>
        <pc:sldMkLst>
          <pc:docMk/>
          <pc:sldMk cId="1390809258" sldId="3303"/>
        </pc:sldMkLst>
      </pc:sldChg>
      <pc:sldChg chg="add del replId">
        <pc:chgData name="paul meaney" userId="8f3b41ac-413d-46e0-bc97-8181c95bcdc2" providerId="ADAL" clId="{C00F4B11-E888-4C31-AF84-F201D95851B6}" dt="2025-06-18T13:31:45.357" v="968" actId="2890"/>
        <pc:sldMkLst>
          <pc:docMk/>
          <pc:sldMk cId="1790044401" sldId="3303"/>
        </pc:sldMkLst>
      </pc:sldChg>
      <pc:sldChg chg="add del">
        <pc:chgData name="paul meaney" userId="8f3b41ac-413d-46e0-bc97-8181c95bcdc2" providerId="ADAL" clId="{C00F4B11-E888-4C31-AF84-F201D95851B6}" dt="2025-06-19T08:07:48.913" v="9274" actId="47"/>
        <pc:sldMkLst>
          <pc:docMk/>
          <pc:sldMk cId="3041215185" sldId="3304"/>
        </pc:sldMkLst>
      </pc:sldChg>
      <pc:sldChg chg="add del replId">
        <pc:chgData name="paul meaney" userId="8f3b41ac-413d-46e0-bc97-8181c95bcdc2" providerId="ADAL" clId="{C00F4B11-E888-4C31-AF84-F201D95851B6}" dt="2025-06-18T13:31:45.357" v="968" actId="2890"/>
        <pc:sldMkLst>
          <pc:docMk/>
          <pc:sldMk cId="3507184770" sldId="3304"/>
        </pc:sldMkLst>
      </pc:sldChg>
      <pc:sldChg chg="add del replId">
        <pc:chgData name="paul meaney" userId="8f3b41ac-413d-46e0-bc97-8181c95bcdc2" providerId="ADAL" clId="{C00F4B11-E888-4C31-AF84-F201D95851B6}" dt="2025-06-18T13:31:45.357" v="968" actId="2890"/>
        <pc:sldMkLst>
          <pc:docMk/>
          <pc:sldMk cId="1022795588" sldId="3305"/>
        </pc:sldMkLst>
      </pc:sldChg>
      <pc:sldChg chg="add del">
        <pc:chgData name="paul meaney" userId="8f3b41ac-413d-46e0-bc97-8181c95bcdc2" providerId="ADAL" clId="{C00F4B11-E888-4C31-AF84-F201D95851B6}" dt="2025-06-19T08:07:51.417" v="9275" actId="47"/>
        <pc:sldMkLst>
          <pc:docMk/>
          <pc:sldMk cId="3166901016" sldId="3305"/>
        </pc:sldMkLst>
      </pc:sldChg>
      <pc:sldChg chg="add del">
        <pc:chgData name="paul meaney" userId="8f3b41ac-413d-46e0-bc97-8181c95bcdc2" providerId="ADAL" clId="{C00F4B11-E888-4C31-AF84-F201D95851B6}" dt="2025-06-19T08:07:53.601" v="9276" actId="47"/>
        <pc:sldMkLst>
          <pc:docMk/>
          <pc:sldMk cId="2117493686" sldId="3306"/>
        </pc:sldMkLst>
      </pc:sldChg>
      <pc:sldChg chg="add del replId">
        <pc:chgData name="paul meaney" userId="8f3b41ac-413d-46e0-bc97-8181c95bcdc2" providerId="ADAL" clId="{C00F4B11-E888-4C31-AF84-F201D95851B6}" dt="2025-06-18T13:31:45.357" v="968" actId="2890"/>
        <pc:sldMkLst>
          <pc:docMk/>
          <pc:sldMk cId="4018083350" sldId="3306"/>
        </pc:sldMkLst>
      </pc:sldChg>
      <pc:sldChg chg="addSp modSp add del mod">
        <pc:chgData name="paul meaney" userId="8f3b41ac-413d-46e0-bc97-8181c95bcdc2" providerId="ADAL" clId="{C00F4B11-E888-4C31-AF84-F201D95851B6}" dt="2025-06-19T09:56:21.418" v="17849" actId="18676"/>
        <pc:sldMkLst>
          <pc:docMk/>
          <pc:sldMk cId="2874553188" sldId="3307"/>
        </pc:sldMkLst>
      </pc:sldChg>
      <pc:sldChg chg="add del replId">
        <pc:chgData name="paul meaney" userId="8f3b41ac-413d-46e0-bc97-8181c95bcdc2" providerId="ADAL" clId="{C00F4B11-E888-4C31-AF84-F201D95851B6}" dt="2025-06-18T13:31:45.357" v="968" actId="2890"/>
        <pc:sldMkLst>
          <pc:docMk/>
          <pc:sldMk cId="3373414179" sldId="3307"/>
        </pc:sldMkLst>
      </pc:sldChg>
      <pc:sldChg chg="modSp add del mod">
        <pc:chgData name="paul meaney" userId="8f3b41ac-413d-46e0-bc97-8181c95bcdc2" providerId="ADAL" clId="{C00F4B11-E888-4C31-AF84-F201D95851B6}" dt="2025-06-19T09:56:21.418" v="17849" actId="18676"/>
        <pc:sldMkLst>
          <pc:docMk/>
          <pc:sldMk cId="2626102301" sldId="3308"/>
        </pc:sldMkLst>
      </pc:sldChg>
      <pc:sldChg chg="add del replId">
        <pc:chgData name="paul meaney" userId="8f3b41ac-413d-46e0-bc97-8181c95bcdc2" providerId="ADAL" clId="{C00F4B11-E888-4C31-AF84-F201D95851B6}" dt="2025-06-18T13:31:45.357" v="968" actId="2890"/>
        <pc:sldMkLst>
          <pc:docMk/>
          <pc:sldMk cId="3031298247" sldId="3308"/>
        </pc:sldMkLst>
      </pc:sldChg>
      <pc:sldChg chg="add del replId">
        <pc:chgData name="paul meaney" userId="8f3b41ac-413d-46e0-bc97-8181c95bcdc2" providerId="ADAL" clId="{C00F4B11-E888-4C31-AF84-F201D95851B6}" dt="2025-06-18T13:31:45.357" v="968" actId="2890"/>
        <pc:sldMkLst>
          <pc:docMk/>
          <pc:sldMk cId="1931031646" sldId="3309"/>
        </pc:sldMkLst>
      </pc:sldChg>
      <pc:sldChg chg="addSp delSp modSp new del mod setBg">
        <pc:chgData name="paul meaney" userId="8f3b41ac-413d-46e0-bc97-8181c95bcdc2" providerId="ADAL" clId="{C00F4B11-E888-4C31-AF84-F201D95851B6}" dt="2025-06-19T09:56:21.418" v="17849" actId="18676"/>
        <pc:sldMkLst>
          <pc:docMk/>
          <pc:sldMk cId="3521173745" sldId="3309"/>
        </pc:sldMkLst>
      </pc:sldChg>
      <pc:sldChg chg="addSp delSp modSp add del mod setBg">
        <pc:chgData name="paul meaney" userId="8f3b41ac-413d-46e0-bc97-8181c95bcdc2" providerId="ADAL" clId="{C00F4B11-E888-4C31-AF84-F201D95851B6}" dt="2025-06-19T09:56:21.418" v="17849" actId="18676"/>
        <pc:sldMkLst>
          <pc:docMk/>
          <pc:sldMk cId="1492042153" sldId="3310"/>
        </pc:sldMkLst>
      </pc:sldChg>
      <pc:sldChg chg="add del replId">
        <pc:chgData name="paul meaney" userId="8f3b41ac-413d-46e0-bc97-8181c95bcdc2" providerId="ADAL" clId="{C00F4B11-E888-4C31-AF84-F201D95851B6}" dt="2025-06-18T13:31:45.357" v="968" actId="2890"/>
        <pc:sldMkLst>
          <pc:docMk/>
          <pc:sldMk cId="4058977475" sldId="3310"/>
        </pc:sldMkLst>
      </pc:sldChg>
      <pc:sldChg chg="add del replId">
        <pc:chgData name="paul meaney" userId="8f3b41ac-413d-46e0-bc97-8181c95bcdc2" providerId="ADAL" clId="{C00F4B11-E888-4C31-AF84-F201D95851B6}" dt="2025-06-18T13:31:45.357" v="968" actId="2890"/>
        <pc:sldMkLst>
          <pc:docMk/>
          <pc:sldMk cId="584792808" sldId="3311"/>
        </pc:sldMkLst>
      </pc:sldChg>
      <pc:sldChg chg="addSp delSp modSp add del mod setBg">
        <pc:chgData name="paul meaney" userId="8f3b41ac-413d-46e0-bc97-8181c95bcdc2" providerId="ADAL" clId="{C00F4B11-E888-4C31-AF84-F201D95851B6}" dt="2025-06-19T09:56:21.418" v="17849" actId="18676"/>
        <pc:sldMkLst>
          <pc:docMk/>
          <pc:sldMk cId="3969877727" sldId="3311"/>
        </pc:sldMkLst>
      </pc:sldChg>
      <pc:sldChg chg="add del replId">
        <pc:chgData name="paul meaney" userId="8f3b41ac-413d-46e0-bc97-8181c95bcdc2" providerId="ADAL" clId="{C00F4B11-E888-4C31-AF84-F201D95851B6}" dt="2025-06-18T13:31:45.357" v="968" actId="2890"/>
        <pc:sldMkLst>
          <pc:docMk/>
          <pc:sldMk cId="2637886332" sldId="3312"/>
        </pc:sldMkLst>
      </pc:sldChg>
      <pc:sldChg chg="delSp modSp add del mod">
        <pc:chgData name="paul meaney" userId="8f3b41ac-413d-46e0-bc97-8181c95bcdc2" providerId="ADAL" clId="{C00F4B11-E888-4C31-AF84-F201D95851B6}" dt="2025-06-19T09:56:21.418" v="17849" actId="18676"/>
        <pc:sldMkLst>
          <pc:docMk/>
          <pc:sldMk cId="4005876565" sldId="3312"/>
        </pc:sldMkLst>
      </pc:sldChg>
      <pc:sldChg chg="addSp delSp modSp add del mod setBg">
        <pc:chgData name="paul meaney" userId="8f3b41ac-413d-46e0-bc97-8181c95bcdc2" providerId="ADAL" clId="{C00F4B11-E888-4C31-AF84-F201D95851B6}" dt="2025-06-19T09:56:21.418" v="17849" actId="18676"/>
        <pc:sldMkLst>
          <pc:docMk/>
          <pc:sldMk cId="2950402445" sldId="3313"/>
        </pc:sldMkLst>
      </pc:sldChg>
      <pc:sldChg chg="add del replId">
        <pc:chgData name="paul meaney" userId="8f3b41ac-413d-46e0-bc97-8181c95bcdc2" providerId="ADAL" clId="{C00F4B11-E888-4C31-AF84-F201D95851B6}" dt="2025-06-18T13:31:45.357" v="968" actId="2890"/>
        <pc:sldMkLst>
          <pc:docMk/>
          <pc:sldMk cId="3818160008" sldId="3313"/>
        </pc:sldMkLst>
      </pc:sldChg>
      <pc:sldChg chg="add del replId">
        <pc:chgData name="paul meaney" userId="8f3b41ac-413d-46e0-bc97-8181c95bcdc2" providerId="ADAL" clId="{C00F4B11-E888-4C31-AF84-F201D95851B6}" dt="2025-06-18T13:31:45.357" v="968" actId="2890"/>
        <pc:sldMkLst>
          <pc:docMk/>
          <pc:sldMk cId="3175267248" sldId="3314"/>
        </pc:sldMkLst>
      </pc:sldChg>
      <pc:sldChg chg="addSp delSp modSp new del mod setBg">
        <pc:chgData name="paul meaney" userId="8f3b41ac-413d-46e0-bc97-8181c95bcdc2" providerId="ADAL" clId="{C00F4B11-E888-4C31-AF84-F201D95851B6}" dt="2025-06-19T09:56:21.418" v="17849" actId="18676"/>
        <pc:sldMkLst>
          <pc:docMk/>
          <pc:sldMk cId="3642310978" sldId="3314"/>
        </pc:sldMkLst>
      </pc:sldChg>
      <pc:sldChg chg="add del replId">
        <pc:chgData name="paul meaney" userId="8f3b41ac-413d-46e0-bc97-8181c95bcdc2" providerId="ADAL" clId="{C00F4B11-E888-4C31-AF84-F201D95851B6}" dt="2025-06-18T13:31:45.357" v="968" actId="2890"/>
        <pc:sldMkLst>
          <pc:docMk/>
          <pc:sldMk cId="577769132" sldId="3315"/>
        </pc:sldMkLst>
      </pc:sldChg>
      <pc:sldChg chg="modSp add del mod">
        <pc:chgData name="paul meaney" userId="8f3b41ac-413d-46e0-bc97-8181c95bcdc2" providerId="ADAL" clId="{C00F4B11-E888-4C31-AF84-F201D95851B6}" dt="2025-06-19T09:56:21.418" v="17849" actId="18676"/>
        <pc:sldMkLst>
          <pc:docMk/>
          <pc:sldMk cId="3608043885" sldId="3315"/>
        </pc:sldMkLst>
      </pc:sldChg>
      <pc:sldChg chg="addSp delSp modSp add del mod delAnim modAnim">
        <pc:chgData name="paul meaney" userId="8f3b41ac-413d-46e0-bc97-8181c95bcdc2" providerId="ADAL" clId="{C00F4B11-E888-4C31-AF84-F201D95851B6}" dt="2025-06-19T09:56:21.418" v="17849" actId="18676"/>
        <pc:sldMkLst>
          <pc:docMk/>
          <pc:sldMk cId="1640299937" sldId="3316"/>
        </pc:sldMkLst>
      </pc:sldChg>
      <pc:sldChg chg="add del replId">
        <pc:chgData name="paul meaney" userId="8f3b41ac-413d-46e0-bc97-8181c95bcdc2" providerId="ADAL" clId="{C00F4B11-E888-4C31-AF84-F201D95851B6}" dt="2025-06-18T13:31:45.357" v="968" actId="2890"/>
        <pc:sldMkLst>
          <pc:docMk/>
          <pc:sldMk cId="3342703117" sldId="3316"/>
        </pc:sldMkLst>
      </pc:sldChg>
      <pc:sldChg chg="modSp add del mod">
        <pc:chgData name="paul meaney" userId="8f3b41ac-413d-46e0-bc97-8181c95bcdc2" providerId="ADAL" clId="{C00F4B11-E888-4C31-AF84-F201D95851B6}" dt="2025-06-19T09:56:21.418" v="17849" actId="18676"/>
        <pc:sldMkLst>
          <pc:docMk/>
          <pc:sldMk cId="1069055928" sldId="3317"/>
        </pc:sldMkLst>
      </pc:sldChg>
      <pc:sldChg chg="add del replId">
        <pc:chgData name="paul meaney" userId="8f3b41ac-413d-46e0-bc97-8181c95bcdc2" providerId="ADAL" clId="{C00F4B11-E888-4C31-AF84-F201D95851B6}" dt="2025-06-18T13:31:45.357" v="968" actId="2890"/>
        <pc:sldMkLst>
          <pc:docMk/>
          <pc:sldMk cId="3962363447" sldId="3317"/>
        </pc:sldMkLst>
      </pc:sldChg>
      <pc:sldChg chg="add del replId">
        <pc:chgData name="paul meaney" userId="8f3b41ac-413d-46e0-bc97-8181c95bcdc2" providerId="ADAL" clId="{C00F4B11-E888-4C31-AF84-F201D95851B6}" dt="2025-06-18T13:31:45.357" v="968" actId="2890"/>
        <pc:sldMkLst>
          <pc:docMk/>
          <pc:sldMk cId="1759607215" sldId="3318"/>
        </pc:sldMkLst>
      </pc:sldChg>
      <pc:sldChg chg="addSp delSp modSp new del mod">
        <pc:chgData name="paul meaney" userId="8f3b41ac-413d-46e0-bc97-8181c95bcdc2" providerId="ADAL" clId="{C00F4B11-E888-4C31-AF84-F201D95851B6}" dt="2025-06-19T09:56:21.418" v="17849" actId="18676"/>
        <pc:sldMkLst>
          <pc:docMk/>
          <pc:sldMk cId="2069543215" sldId="3318"/>
        </pc:sldMkLst>
      </pc:sldChg>
      <pc:sldChg chg="addSp delSp modSp add del mod setBg">
        <pc:chgData name="paul meaney" userId="8f3b41ac-413d-46e0-bc97-8181c95bcdc2" providerId="ADAL" clId="{C00F4B11-E888-4C31-AF84-F201D95851B6}" dt="2025-06-19T09:56:21.418" v="17849" actId="18676"/>
        <pc:sldMkLst>
          <pc:docMk/>
          <pc:sldMk cId="1853100343" sldId="3319"/>
        </pc:sldMkLst>
      </pc:sldChg>
      <pc:sldChg chg="addSp delSp modSp add del mod setBg">
        <pc:chgData name="paul meaney" userId="8f3b41ac-413d-46e0-bc97-8181c95bcdc2" providerId="ADAL" clId="{C00F4B11-E888-4C31-AF84-F201D95851B6}" dt="2025-06-19T09:56:21.418" v="17849" actId="18676"/>
        <pc:sldMkLst>
          <pc:docMk/>
          <pc:sldMk cId="1089307321" sldId="3320"/>
        </pc:sldMkLst>
      </pc:sldChg>
      <pc:sldChg chg="modSp add del mod">
        <pc:chgData name="paul meaney" userId="8f3b41ac-413d-46e0-bc97-8181c95bcdc2" providerId="ADAL" clId="{C00F4B11-E888-4C31-AF84-F201D95851B6}" dt="2025-06-19T09:56:21.418" v="17849" actId="18676"/>
        <pc:sldMkLst>
          <pc:docMk/>
          <pc:sldMk cId="711032364" sldId="3321"/>
        </pc:sldMkLst>
      </pc:sldChg>
      <pc:sldChg chg="addSp delSp modSp new del mod setBg">
        <pc:chgData name="paul meaney" userId="8f3b41ac-413d-46e0-bc97-8181c95bcdc2" providerId="ADAL" clId="{C00F4B11-E888-4C31-AF84-F201D95851B6}" dt="2025-06-19T09:56:21.418" v="17849" actId="18676"/>
        <pc:sldMkLst>
          <pc:docMk/>
          <pc:sldMk cId="2994553031" sldId="3322"/>
        </pc:sldMkLst>
      </pc:sldChg>
      <pc:sldChg chg="addSp delSp modSp new del mod setBg">
        <pc:chgData name="paul meaney" userId="8f3b41ac-413d-46e0-bc97-8181c95bcdc2" providerId="ADAL" clId="{C00F4B11-E888-4C31-AF84-F201D95851B6}" dt="2025-06-19T09:56:21.418" v="17849" actId="18676"/>
        <pc:sldMkLst>
          <pc:docMk/>
          <pc:sldMk cId="3087873752" sldId="3323"/>
        </pc:sldMkLst>
      </pc:sldChg>
      <pc:sldChg chg="modSp add del mod ord">
        <pc:chgData name="paul meaney" userId="8f3b41ac-413d-46e0-bc97-8181c95bcdc2" providerId="ADAL" clId="{C00F4B11-E888-4C31-AF84-F201D95851B6}" dt="2025-06-19T09:56:21.418" v="17849" actId="18676"/>
        <pc:sldMkLst>
          <pc:docMk/>
          <pc:sldMk cId="2024627119" sldId="3324"/>
        </pc:sldMkLst>
      </pc:sldChg>
    </pc:docChg>
  </pc:docChgLst>
  <pc:docChgLst>
    <pc:chgData name="paul meaney" userId="8f3b41ac-413d-46e0-bc97-8181c95bcdc2" providerId="ADAL" clId="{F7B5A5E6-9BC1-4D68-AD17-FC5D197041BA}"/>
    <pc:docChg chg="undo custSel addSld delSld modSld sldOrd modSection">
      <pc:chgData name="paul meaney" userId="8f3b41ac-413d-46e0-bc97-8181c95bcdc2" providerId="ADAL" clId="{F7B5A5E6-9BC1-4D68-AD17-FC5D197041BA}" dt="2025-01-29T11:18:49.457" v="16306" actId="20577"/>
      <pc:docMkLst>
        <pc:docMk/>
      </pc:docMkLst>
      <pc:sldChg chg="modSp">
        <pc:chgData name="paul meaney" userId="8f3b41ac-413d-46e0-bc97-8181c95bcdc2" providerId="ADAL" clId="{F7B5A5E6-9BC1-4D68-AD17-FC5D197041BA}" dt="2025-01-27T17:55:46.831" v="12235" actId="20577"/>
        <pc:sldMkLst>
          <pc:docMk/>
          <pc:sldMk cId="1160443717" sldId="474"/>
        </pc:sldMkLst>
      </pc:sldChg>
      <pc:sldChg chg="modSp mod">
        <pc:chgData name="paul meaney" userId="8f3b41ac-413d-46e0-bc97-8181c95bcdc2" providerId="ADAL" clId="{F7B5A5E6-9BC1-4D68-AD17-FC5D197041BA}" dt="2025-01-27T18:08:32.861" v="12811" actId="113"/>
        <pc:sldMkLst>
          <pc:docMk/>
          <pc:sldMk cId="1380044357" sldId="549"/>
        </pc:sldMkLst>
      </pc:sldChg>
      <pc:sldChg chg="modSp">
        <pc:chgData name="paul meaney" userId="8f3b41ac-413d-46e0-bc97-8181c95bcdc2" providerId="ADAL" clId="{F7B5A5E6-9BC1-4D68-AD17-FC5D197041BA}" dt="2025-01-27T17:48:55.813" v="11926" actId="20577"/>
        <pc:sldMkLst>
          <pc:docMk/>
          <pc:sldMk cId="730368164" sldId="1067"/>
        </pc:sldMkLst>
      </pc:sldChg>
      <pc:sldChg chg="modSp">
        <pc:chgData name="paul meaney" userId="8f3b41ac-413d-46e0-bc97-8181c95bcdc2" providerId="ADAL" clId="{F7B5A5E6-9BC1-4D68-AD17-FC5D197041BA}" dt="2025-01-27T10:18:02.730" v="4597" actId="20577"/>
        <pc:sldMkLst>
          <pc:docMk/>
          <pc:sldMk cId="3329140355" sldId="1484"/>
        </pc:sldMkLst>
      </pc:sldChg>
      <pc:sldChg chg="modSp add mod setBg">
        <pc:chgData name="paul meaney" userId="8f3b41ac-413d-46e0-bc97-8181c95bcdc2" providerId="ADAL" clId="{F7B5A5E6-9BC1-4D68-AD17-FC5D197041BA}" dt="2025-01-27T14:32:12.347" v="8033" actId="20577"/>
        <pc:sldMkLst>
          <pc:docMk/>
          <pc:sldMk cId="3836509638" sldId="2334"/>
        </pc:sldMkLst>
      </pc:sldChg>
      <pc:sldChg chg="modSp">
        <pc:chgData name="paul meaney" userId="8f3b41ac-413d-46e0-bc97-8181c95bcdc2" providerId="ADAL" clId="{F7B5A5E6-9BC1-4D68-AD17-FC5D197041BA}" dt="2025-01-27T10:17:48.802" v="4589" actId="20577"/>
        <pc:sldMkLst>
          <pc:docMk/>
          <pc:sldMk cId="228572116" sldId="2345"/>
        </pc:sldMkLst>
      </pc:sldChg>
      <pc:sldChg chg="modSp add mod">
        <pc:chgData name="paul meaney" userId="8f3b41ac-413d-46e0-bc97-8181c95bcdc2" providerId="ADAL" clId="{F7B5A5E6-9BC1-4D68-AD17-FC5D197041BA}" dt="2025-01-27T14:29:01.949" v="8026" actId="20577"/>
        <pc:sldMkLst>
          <pc:docMk/>
          <pc:sldMk cId="2626814343" sldId="2432"/>
        </pc:sldMkLst>
      </pc:sldChg>
      <pc:sldChg chg="modSp mod">
        <pc:chgData name="paul meaney" userId="8f3b41ac-413d-46e0-bc97-8181c95bcdc2" providerId="ADAL" clId="{F7B5A5E6-9BC1-4D68-AD17-FC5D197041BA}" dt="2025-01-27T16:28:15.467" v="11455" actId="313"/>
        <pc:sldMkLst>
          <pc:docMk/>
          <pc:sldMk cId="3395721923" sldId="2487"/>
        </pc:sldMkLst>
      </pc:sldChg>
      <pc:sldChg chg="del">
        <pc:chgData name="paul meaney" userId="8f3b41ac-413d-46e0-bc97-8181c95bcdc2" providerId="ADAL" clId="{F7B5A5E6-9BC1-4D68-AD17-FC5D197041BA}" dt="2025-01-27T12:33:51.395" v="7401" actId="2696"/>
        <pc:sldMkLst>
          <pc:docMk/>
          <pc:sldMk cId="774011865" sldId="2520"/>
        </pc:sldMkLst>
      </pc:sldChg>
      <pc:sldChg chg="add">
        <pc:chgData name="paul meaney" userId="8f3b41ac-413d-46e0-bc97-8181c95bcdc2" providerId="ADAL" clId="{F7B5A5E6-9BC1-4D68-AD17-FC5D197041BA}" dt="2025-01-27T12:33:58.544" v="7402"/>
        <pc:sldMkLst>
          <pc:docMk/>
          <pc:sldMk cId="3489236203" sldId="2520"/>
        </pc:sldMkLst>
      </pc:sldChg>
      <pc:sldChg chg="modSp add mod">
        <pc:chgData name="paul meaney" userId="8f3b41ac-413d-46e0-bc97-8181c95bcdc2" providerId="ADAL" clId="{F7B5A5E6-9BC1-4D68-AD17-FC5D197041BA}" dt="2025-01-27T12:34:25.581" v="7437" actId="20577"/>
        <pc:sldMkLst>
          <pc:docMk/>
          <pc:sldMk cId="942860232" sldId="2521"/>
        </pc:sldMkLst>
      </pc:sldChg>
      <pc:sldChg chg="modSp del mod">
        <pc:chgData name="paul meaney" userId="8f3b41ac-413d-46e0-bc97-8181c95bcdc2" providerId="ADAL" clId="{F7B5A5E6-9BC1-4D68-AD17-FC5D197041BA}" dt="2025-01-27T12:33:51.395" v="7401" actId="2696"/>
        <pc:sldMkLst>
          <pc:docMk/>
          <pc:sldMk cId="3929120040" sldId="2521"/>
        </pc:sldMkLst>
      </pc:sldChg>
      <pc:sldChg chg="modSp mod ord">
        <pc:chgData name="paul meaney" userId="8f3b41ac-413d-46e0-bc97-8181c95bcdc2" providerId="ADAL" clId="{F7B5A5E6-9BC1-4D68-AD17-FC5D197041BA}" dt="2025-01-27T11:43:58.906" v="6600" actId="20577"/>
        <pc:sldMkLst>
          <pc:docMk/>
          <pc:sldMk cId="2158207084" sldId="2535"/>
        </pc:sldMkLst>
      </pc:sldChg>
      <pc:sldChg chg="modSp mod ord">
        <pc:chgData name="paul meaney" userId="8f3b41ac-413d-46e0-bc97-8181c95bcdc2" providerId="ADAL" clId="{F7B5A5E6-9BC1-4D68-AD17-FC5D197041BA}" dt="2025-01-28T10:54:47.529" v="14263" actId="20577"/>
        <pc:sldMkLst>
          <pc:docMk/>
          <pc:sldMk cId="2947326535" sldId="2551"/>
        </pc:sldMkLst>
      </pc:sldChg>
      <pc:sldChg chg="add">
        <pc:chgData name="paul meaney" userId="8f3b41ac-413d-46e0-bc97-8181c95bcdc2" providerId="ADAL" clId="{F7B5A5E6-9BC1-4D68-AD17-FC5D197041BA}" dt="2025-01-27T12:41:19.639" v="7665"/>
        <pc:sldMkLst>
          <pc:docMk/>
          <pc:sldMk cId="2647197516" sldId="2559"/>
        </pc:sldMkLst>
      </pc:sldChg>
      <pc:sldChg chg="add">
        <pc:chgData name="paul meaney" userId="8f3b41ac-413d-46e0-bc97-8181c95bcdc2" providerId="ADAL" clId="{F7B5A5E6-9BC1-4D68-AD17-FC5D197041BA}" dt="2025-01-27T12:41:19.639" v="7665"/>
        <pc:sldMkLst>
          <pc:docMk/>
          <pc:sldMk cId="3820527568" sldId="2560"/>
        </pc:sldMkLst>
      </pc:sldChg>
      <pc:sldChg chg="add">
        <pc:chgData name="paul meaney" userId="8f3b41ac-413d-46e0-bc97-8181c95bcdc2" providerId="ADAL" clId="{F7B5A5E6-9BC1-4D68-AD17-FC5D197041BA}" dt="2025-01-27T12:41:19.639" v="7665"/>
        <pc:sldMkLst>
          <pc:docMk/>
          <pc:sldMk cId="1709448842" sldId="2561"/>
        </pc:sldMkLst>
      </pc:sldChg>
      <pc:sldChg chg="add">
        <pc:chgData name="paul meaney" userId="8f3b41ac-413d-46e0-bc97-8181c95bcdc2" providerId="ADAL" clId="{F7B5A5E6-9BC1-4D68-AD17-FC5D197041BA}" dt="2025-01-27T12:41:19.639" v="7665"/>
        <pc:sldMkLst>
          <pc:docMk/>
          <pc:sldMk cId="258986108" sldId="2563"/>
        </pc:sldMkLst>
      </pc:sldChg>
      <pc:sldChg chg="add">
        <pc:chgData name="paul meaney" userId="8f3b41ac-413d-46e0-bc97-8181c95bcdc2" providerId="ADAL" clId="{F7B5A5E6-9BC1-4D68-AD17-FC5D197041BA}" dt="2025-01-27T12:41:19.639" v="7665"/>
        <pc:sldMkLst>
          <pc:docMk/>
          <pc:sldMk cId="2526422499" sldId="2564"/>
        </pc:sldMkLst>
      </pc:sldChg>
      <pc:sldChg chg="modSp mod">
        <pc:chgData name="paul meaney" userId="8f3b41ac-413d-46e0-bc97-8181c95bcdc2" providerId="ADAL" clId="{F7B5A5E6-9BC1-4D68-AD17-FC5D197041BA}" dt="2025-01-29T11:18:29.113" v="16292" actId="20577"/>
        <pc:sldMkLst>
          <pc:docMk/>
          <pc:sldMk cId="638675061" sldId="2579"/>
        </pc:sldMkLst>
      </pc:sldChg>
      <pc:sldChg chg="modSp add mod setBg">
        <pc:chgData name="paul meaney" userId="8f3b41ac-413d-46e0-bc97-8181c95bcdc2" providerId="ADAL" clId="{F7B5A5E6-9BC1-4D68-AD17-FC5D197041BA}" dt="2025-01-27T12:21:58.219" v="7086" actId="6549"/>
        <pc:sldMkLst>
          <pc:docMk/>
          <pc:sldMk cId="565107342" sldId="2584"/>
        </pc:sldMkLst>
      </pc:sldChg>
      <pc:sldChg chg="add">
        <pc:chgData name="paul meaney" userId="8f3b41ac-413d-46e0-bc97-8181c95bcdc2" providerId="ADAL" clId="{F7B5A5E6-9BC1-4D68-AD17-FC5D197041BA}" dt="2025-01-27T12:21:03.533" v="6932"/>
        <pc:sldMkLst>
          <pc:docMk/>
          <pc:sldMk cId="3956798626" sldId="2593"/>
        </pc:sldMkLst>
      </pc:sldChg>
      <pc:sldChg chg="add">
        <pc:chgData name="paul meaney" userId="8f3b41ac-413d-46e0-bc97-8181c95bcdc2" providerId="ADAL" clId="{F7B5A5E6-9BC1-4D68-AD17-FC5D197041BA}" dt="2025-01-27T12:21:03.533" v="6932"/>
        <pc:sldMkLst>
          <pc:docMk/>
          <pc:sldMk cId="3300876888" sldId="2595"/>
        </pc:sldMkLst>
      </pc:sldChg>
      <pc:sldChg chg="modSp add mod setBg">
        <pc:chgData name="paul meaney" userId="8f3b41ac-413d-46e0-bc97-8181c95bcdc2" providerId="ADAL" clId="{F7B5A5E6-9BC1-4D68-AD17-FC5D197041BA}" dt="2025-01-27T12:34:13.197" v="7414" actId="20577"/>
        <pc:sldMkLst>
          <pc:docMk/>
          <pc:sldMk cId="1823108627" sldId="2596"/>
        </pc:sldMkLst>
      </pc:sldChg>
      <pc:sldChg chg="modSp mod">
        <pc:chgData name="paul meaney" userId="8f3b41ac-413d-46e0-bc97-8181c95bcdc2" providerId="ADAL" clId="{F7B5A5E6-9BC1-4D68-AD17-FC5D197041BA}" dt="2025-01-27T12:34:59.415" v="7472" actId="20577"/>
        <pc:sldMkLst>
          <pc:docMk/>
          <pc:sldMk cId="297204616" sldId="2601"/>
        </pc:sldMkLst>
      </pc:sldChg>
      <pc:sldChg chg="modSp mod">
        <pc:chgData name="paul meaney" userId="8f3b41ac-413d-46e0-bc97-8181c95bcdc2" providerId="ADAL" clId="{F7B5A5E6-9BC1-4D68-AD17-FC5D197041BA}" dt="2025-01-29T11:18:13.809" v="16281" actId="20577"/>
        <pc:sldMkLst>
          <pc:docMk/>
          <pc:sldMk cId="1236604437" sldId="2613"/>
        </pc:sldMkLst>
      </pc:sldChg>
      <pc:sldChg chg="modSp">
        <pc:chgData name="paul meaney" userId="8f3b41ac-413d-46e0-bc97-8181c95bcdc2" providerId="ADAL" clId="{F7B5A5E6-9BC1-4D68-AD17-FC5D197041BA}" dt="2025-01-28T10:01:36.976" v="13443" actId="20577"/>
        <pc:sldMkLst>
          <pc:docMk/>
          <pc:sldMk cId="2971155314" sldId="2614"/>
        </pc:sldMkLst>
      </pc:sldChg>
      <pc:sldChg chg="modSp mod">
        <pc:chgData name="paul meaney" userId="8f3b41ac-413d-46e0-bc97-8181c95bcdc2" providerId="ADAL" clId="{F7B5A5E6-9BC1-4D68-AD17-FC5D197041BA}" dt="2025-01-28T12:32:26.823" v="15758" actId="1076"/>
        <pc:sldMkLst>
          <pc:docMk/>
          <pc:sldMk cId="4007282247" sldId="2627"/>
        </pc:sldMkLst>
      </pc:sldChg>
      <pc:sldChg chg="add del">
        <pc:chgData name="paul meaney" userId="8f3b41ac-413d-46e0-bc97-8181c95bcdc2" providerId="ADAL" clId="{F7B5A5E6-9BC1-4D68-AD17-FC5D197041BA}" dt="2025-01-28T10:02:43.794" v="13444" actId="47"/>
        <pc:sldMkLst>
          <pc:docMk/>
          <pc:sldMk cId="674849738" sldId="2631"/>
        </pc:sldMkLst>
      </pc:sldChg>
      <pc:sldChg chg="modSp mod">
        <pc:chgData name="paul meaney" userId="8f3b41ac-413d-46e0-bc97-8181c95bcdc2" providerId="ADAL" clId="{F7B5A5E6-9BC1-4D68-AD17-FC5D197041BA}" dt="2025-01-28T12:32:31.197" v="15759" actId="1076"/>
        <pc:sldMkLst>
          <pc:docMk/>
          <pc:sldMk cId="2051805655" sldId="2632"/>
        </pc:sldMkLst>
      </pc:sldChg>
      <pc:sldChg chg="modSp add mod">
        <pc:chgData name="paul meaney" userId="8f3b41ac-413d-46e0-bc97-8181c95bcdc2" providerId="ADAL" clId="{F7B5A5E6-9BC1-4D68-AD17-FC5D197041BA}" dt="2025-01-27T12:34:20.524" v="7426" actId="20577"/>
        <pc:sldMkLst>
          <pc:docMk/>
          <pc:sldMk cId="203209795" sldId="2634"/>
        </pc:sldMkLst>
      </pc:sldChg>
      <pc:sldChg chg="modSp del mod">
        <pc:chgData name="paul meaney" userId="8f3b41ac-413d-46e0-bc97-8181c95bcdc2" providerId="ADAL" clId="{F7B5A5E6-9BC1-4D68-AD17-FC5D197041BA}" dt="2025-01-27T12:33:51.395" v="7401" actId="2696"/>
        <pc:sldMkLst>
          <pc:docMk/>
          <pc:sldMk cId="926668380" sldId="2634"/>
        </pc:sldMkLst>
      </pc:sldChg>
      <pc:sldChg chg="modSp">
        <pc:chgData name="paul meaney" userId="8f3b41ac-413d-46e0-bc97-8181c95bcdc2" providerId="ADAL" clId="{F7B5A5E6-9BC1-4D68-AD17-FC5D197041BA}" dt="2025-01-27T16:34:54.084" v="11526" actId="114"/>
        <pc:sldMkLst>
          <pc:docMk/>
          <pc:sldMk cId="2936302994" sldId="2648"/>
        </pc:sldMkLst>
      </pc:sldChg>
      <pc:sldChg chg="addSp delSp modSp mod setBg">
        <pc:chgData name="paul meaney" userId="8f3b41ac-413d-46e0-bc97-8181c95bcdc2" providerId="ADAL" clId="{F7B5A5E6-9BC1-4D68-AD17-FC5D197041BA}" dt="2025-01-27T11:33:54.970" v="5821" actId="114"/>
        <pc:sldMkLst>
          <pc:docMk/>
          <pc:sldMk cId="4185243743" sldId="2649"/>
        </pc:sldMkLst>
      </pc:sldChg>
      <pc:sldChg chg="addSp delSp modSp mod setBg">
        <pc:chgData name="paul meaney" userId="8f3b41ac-413d-46e0-bc97-8181c95bcdc2" providerId="ADAL" clId="{F7B5A5E6-9BC1-4D68-AD17-FC5D197041BA}" dt="2025-01-27T11:43:06.759" v="6556" actId="114"/>
        <pc:sldMkLst>
          <pc:docMk/>
          <pc:sldMk cId="3518990008" sldId="2650"/>
        </pc:sldMkLst>
      </pc:sldChg>
      <pc:sldChg chg="modSp mod">
        <pc:chgData name="paul meaney" userId="8f3b41ac-413d-46e0-bc97-8181c95bcdc2" providerId="ADAL" clId="{F7B5A5E6-9BC1-4D68-AD17-FC5D197041BA}" dt="2025-01-29T11:18:38.625" v="16299" actId="20577"/>
        <pc:sldMkLst>
          <pc:docMk/>
          <pc:sldMk cId="1003527767" sldId="2651"/>
        </pc:sldMkLst>
      </pc:sldChg>
      <pc:sldChg chg="modSp">
        <pc:chgData name="paul meaney" userId="8f3b41ac-413d-46e0-bc97-8181c95bcdc2" providerId="ADAL" clId="{F7B5A5E6-9BC1-4D68-AD17-FC5D197041BA}" dt="2025-01-27T12:36:31.235" v="7601" actId="20577"/>
        <pc:sldMkLst>
          <pc:docMk/>
          <pc:sldMk cId="3202992336" sldId="2653"/>
        </pc:sldMkLst>
      </pc:sldChg>
      <pc:sldChg chg="modSp">
        <pc:chgData name="paul meaney" userId="8f3b41ac-413d-46e0-bc97-8181c95bcdc2" providerId="ADAL" clId="{F7B5A5E6-9BC1-4D68-AD17-FC5D197041BA}" dt="2025-01-27T10:17:26.602" v="4583" actId="20577"/>
        <pc:sldMkLst>
          <pc:docMk/>
          <pc:sldMk cId="3643416202" sldId="2654"/>
        </pc:sldMkLst>
      </pc:sldChg>
      <pc:sldChg chg="modSp mod">
        <pc:chgData name="paul meaney" userId="8f3b41ac-413d-46e0-bc97-8181c95bcdc2" providerId="ADAL" clId="{F7B5A5E6-9BC1-4D68-AD17-FC5D197041BA}" dt="2025-01-29T11:18:49.457" v="16306" actId="20577"/>
        <pc:sldMkLst>
          <pc:docMk/>
          <pc:sldMk cId="2626085960" sldId="2655"/>
        </pc:sldMkLst>
      </pc:sldChg>
      <pc:sldChg chg="modSp del mod ord">
        <pc:chgData name="paul meaney" userId="8f3b41ac-413d-46e0-bc97-8181c95bcdc2" providerId="ADAL" clId="{F7B5A5E6-9BC1-4D68-AD17-FC5D197041BA}" dt="2025-01-27T14:54:23.742" v="9502" actId="47"/>
        <pc:sldMkLst>
          <pc:docMk/>
          <pc:sldMk cId="55171594" sldId="2657"/>
        </pc:sldMkLst>
      </pc:sldChg>
      <pc:sldChg chg="modSp del mod">
        <pc:chgData name="paul meaney" userId="8f3b41ac-413d-46e0-bc97-8181c95bcdc2" providerId="ADAL" clId="{F7B5A5E6-9BC1-4D68-AD17-FC5D197041BA}" dt="2025-01-27T15:21:40.585" v="11125" actId="47"/>
        <pc:sldMkLst>
          <pc:docMk/>
          <pc:sldMk cId="4042867992" sldId="2658"/>
        </pc:sldMkLst>
      </pc:sldChg>
      <pc:sldChg chg="modSp mod">
        <pc:chgData name="paul meaney" userId="8f3b41ac-413d-46e0-bc97-8181c95bcdc2" providerId="ADAL" clId="{F7B5A5E6-9BC1-4D68-AD17-FC5D197041BA}" dt="2025-01-24T20:12:04.540" v="11" actId="5793"/>
        <pc:sldMkLst>
          <pc:docMk/>
          <pc:sldMk cId="3344544952" sldId="2727"/>
        </pc:sldMkLst>
      </pc:sldChg>
      <pc:sldChg chg="modSp">
        <pc:chgData name="paul meaney" userId="8f3b41ac-413d-46e0-bc97-8181c95bcdc2" providerId="ADAL" clId="{F7B5A5E6-9BC1-4D68-AD17-FC5D197041BA}" dt="2025-01-29T10:04:49.250" v="16273" actId="114"/>
        <pc:sldMkLst>
          <pc:docMk/>
          <pc:sldMk cId="2917518709" sldId="2728"/>
        </pc:sldMkLst>
      </pc:sldChg>
      <pc:sldChg chg="modSp add mod">
        <pc:chgData name="paul meaney" userId="8f3b41ac-413d-46e0-bc97-8181c95bcdc2" providerId="ADAL" clId="{F7B5A5E6-9BC1-4D68-AD17-FC5D197041BA}" dt="2025-01-27T10:13:41.176" v="3943" actId="14734"/>
        <pc:sldMkLst>
          <pc:docMk/>
          <pc:sldMk cId="2430694606" sldId="2731"/>
        </pc:sldMkLst>
      </pc:sldChg>
      <pc:sldChg chg="addSp delSp modSp new mod setBg">
        <pc:chgData name="paul meaney" userId="8f3b41ac-413d-46e0-bc97-8181c95bcdc2" providerId="ADAL" clId="{F7B5A5E6-9BC1-4D68-AD17-FC5D197041BA}" dt="2025-01-24T20:16:26.098" v="541" actId="114"/>
        <pc:sldMkLst>
          <pc:docMk/>
          <pc:sldMk cId="3178098685" sldId="2732"/>
        </pc:sldMkLst>
      </pc:sldChg>
      <pc:sldChg chg="modSp add mod">
        <pc:chgData name="paul meaney" userId="8f3b41ac-413d-46e0-bc97-8181c95bcdc2" providerId="ADAL" clId="{F7B5A5E6-9BC1-4D68-AD17-FC5D197041BA}" dt="2025-01-27T10:13:23.578" v="3940" actId="313"/>
        <pc:sldMkLst>
          <pc:docMk/>
          <pc:sldMk cId="945860156" sldId="2733"/>
        </pc:sldMkLst>
      </pc:sldChg>
      <pc:sldChg chg="addSp delSp modSp new mod setBg">
        <pc:chgData name="paul meaney" userId="8f3b41ac-413d-46e0-bc97-8181c95bcdc2" providerId="ADAL" clId="{F7B5A5E6-9BC1-4D68-AD17-FC5D197041BA}" dt="2025-01-27T09:57:53.411" v="2193" actId="20577"/>
        <pc:sldMkLst>
          <pc:docMk/>
          <pc:sldMk cId="2626180873" sldId="2734"/>
        </pc:sldMkLst>
      </pc:sldChg>
      <pc:sldChg chg="modSp add del mod">
        <pc:chgData name="paul meaney" userId="8f3b41ac-413d-46e0-bc97-8181c95bcdc2" providerId="ADAL" clId="{F7B5A5E6-9BC1-4D68-AD17-FC5D197041BA}" dt="2025-01-27T10:10:47.983" v="3547" actId="47"/>
        <pc:sldMkLst>
          <pc:docMk/>
          <pc:sldMk cId="116140611" sldId="2735"/>
        </pc:sldMkLst>
      </pc:sldChg>
      <pc:sldChg chg="add del">
        <pc:chgData name="paul meaney" userId="8f3b41ac-413d-46e0-bc97-8181c95bcdc2" providerId="ADAL" clId="{F7B5A5E6-9BC1-4D68-AD17-FC5D197041BA}" dt="2025-01-27T10:10:49.103" v="3548" actId="47"/>
        <pc:sldMkLst>
          <pc:docMk/>
          <pc:sldMk cId="2634617298" sldId="2736"/>
        </pc:sldMkLst>
      </pc:sldChg>
      <pc:sldChg chg="modSp add mod">
        <pc:chgData name="paul meaney" userId="8f3b41ac-413d-46e0-bc97-8181c95bcdc2" providerId="ADAL" clId="{F7B5A5E6-9BC1-4D68-AD17-FC5D197041BA}" dt="2025-01-27T10:13:20.648" v="3939" actId="313"/>
        <pc:sldMkLst>
          <pc:docMk/>
          <pc:sldMk cId="3715993997" sldId="2737"/>
        </pc:sldMkLst>
      </pc:sldChg>
      <pc:sldChg chg="modSp add mod">
        <pc:chgData name="paul meaney" userId="8f3b41ac-413d-46e0-bc97-8181c95bcdc2" providerId="ADAL" clId="{F7B5A5E6-9BC1-4D68-AD17-FC5D197041BA}" dt="2025-01-27T10:15:27.067" v="4203"/>
        <pc:sldMkLst>
          <pc:docMk/>
          <pc:sldMk cId="707838247" sldId="2738"/>
        </pc:sldMkLst>
      </pc:sldChg>
      <pc:sldChg chg="modSp add del mod">
        <pc:chgData name="paul meaney" userId="8f3b41ac-413d-46e0-bc97-8181c95bcdc2" providerId="ADAL" clId="{F7B5A5E6-9BC1-4D68-AD17-FC5D197041BA}" dt="2025-01-27T11:14:43.654" v="4787"/>
        <pc:sldMkLst>
          <pc:docMk/>
          <pc:sldMk cId="1484980956" sldId="2739"/>
        </pc:sldMkLst>
      </pc:sldChg>
      <pc:sldChg chg="add">
        <pc:chgData name="paul meaney" userId="8f3b41ac-413d-46e0-bc97-8181c95bcdc2" providerId="ADAL" clId="{F7B5A5E6-9BC1-4D68-AD17-FC5D197041BA}" dt="2025-01-27T11:14:47.368" v="4788"/>
        <pc:sldMkLst>
          <pc:docMk/>
          <pc:sldMk cId="1744960853" sldId="2739"/>
        </pc:sldMkLst>
      </pc:sldChg>
      <pc:sldChg chg="modSp add mod">
        <pc:chgData name="paul meaney" userId="8f3b41ac-413d-46e0-bc97-8181c95bcdc2" providerId="ADAL" clId="{F7B5A5E6-9BC1-4D68-AD17-FC5D197041BA}" dt="2025-01-27T11:15:15.096" v="4828" actId="20577"/>
        <pc:sldMkLst>
          <pc:docMk/>
          <pc:sldMk cId="2433245200" sldId="2740"/>
        </pc:sldMkLst>
      </pc:sldChg>
      <pc:sldChg chg="modSp add mod">
        <pc:chgData name="paul meaney" userId="8f3b41ac-413d-46e0-bc97-8181c95bcdc2" providerId="ADAL" clId="{F7B5A5E6-9BC1-4D68-AD17-FC5D197041BA}" dt="2025-01-27T11:15:46.636" v="4894" actId="20577"/>
        <pc:sldMkLst>
          <pc:docMk/>
          <pc:sldMk cId="698157820" sldId="2741"/>
        </pc:sldMkLst>
      </pc:sldChg>
      <pc:sldChg chg="addSp delSp modSp new mod setBg">
        <pc:chgData name="paul meaney" userId="8f3b41ac-413d-46e0-bc97-8181c95bcdc2" providerId="ADAL" clId="{F7B5A5E6-9BC1-4D68-AD17-FC5D197041BA}" dt="2025-01-27T11:43:48.718" v="6572" actId="20577"/>
        <pc:sldMkLst>
          <pc:docMk/>
          <pc:sldMk cId="3757897688" sldId="2742"/>
        </pc:sldMkLst>
      </pc:sldChg>
      <pc:sldChg chg="addSp delSp modSp new mod setBg">
        <pc:chgData name="paul meaney" userId="8f3b41ac-413d-46e0-bc97-8181c95bcdc2" providerId="ADAL" clId="{F7B5A5E6-9BC1-4D68-AD17-FC5D197041BA}" dt="2025-01-28T10:17:55.389" v="13573" actId="20577"/>
        <pc:sldMkLst>
          <pc:docMk/>
          <pc:sldMk cId="3573974041" sldId="2743"/>
        </pc:sldMkLst>
      </pc:sldChg>
      <pc:sldChg chg="addSp delSp modSp new mod setBg">
        <pc:chgData name="paul meaney" userId="8f3b41ac-413d-46e0-bc97-8181c95bcdc2" providerId="ADAL" clId="{F7B5A5E6-9BC1-4D68-AD17-FC5D197041BA}" dt="2025-01-27T11:34:10.906" v="5825" actId="114"/>
        <pc:sldMkLst>
          <pc:docMk/>
          <pc:sldMk cId="842690487" sldId="2744"/>
        </pc:sldMkLst>
      </pc:sldChg>
      <pc:sldChg chg="delSp new del mod">
        <pc:chgData name="paul meaney" userId="8f3b41ac-413d-46e0-bc97-8181c95bcdc2" providerId="ADAL" clId="{F7B5A5E6-9BC1-4D68-AD17-FC5D197041BA}" dt="2025-01-27T12:34:41.257" v="7438" actId="47"/>
        <pc:sldMkLst>
          <pc:docMk/>
          <pc:sldMk cId="3674139168" sldId="2745"/>
        </pc:sldMkLst>
      </pc:sldChg>
      <pc:sldChg chg="addSp modSp add mod">
        <pc:chgData name="paul meaney" userId="8f3b41ac-413d-46e0-bc97-8181c95bcdc2" providerId="ADAL" clId="{F7B5A5E6-9BC1-4D68-AD17-FC5D197041BA}" dt="2025-01-27T11:39:26.752" v="6211" actId="20577"/>
        <pc:sldMkLst>
          <pc:docMk/>
          <pc:sldMk cId="2780164885" sldId="2746"/>
        </pc:sldMkLst>
      </pc:sldChg>
      <pc:sldChg chg="addSp delSp modSp new mod setBg">
        <pc:chgData name="paul meaney" userId="8f3b41ac-413d-46e0-bc97-8181c95bcdc2" providerId="ADAL" clId="{F7B5A5E6-9BC1-4D68-AD17-FC5D197041BA}" dt="2025-01-27T12:23:24.343" v="7099" actId="114"/>
        <pc:sldMkLst>
          <pc:docMk/>
          <pc:sldMk cId="2031488393" sldId="2747"/>
        </pc:sldMkLst>
      </pc:sldChg>
      <pc:sldChg chg="addSp delSp modSp new mod setBg">
        <pc:chgData name="paul meaney" userId="8f3b41ac-413d-46e0-bc97-8181c95bcdc2" providerId="ADAL" clId="{F7B5A5E6-9BC1-4D68-AD17-FC5D197041BA}" dt="2025-01-27T12:33:12.418" v="7400" actId="114"/>
        <pc:sldMkLst>
          <pc:docMk/>
          <pc:sldMk cId="221816741" sldId="2748"/>
        </pc:sldMkLst>
      </pc:sldChg>
      <pc:sldChg chg="modSp add mod">
        <pc:chgData name="paul meaney" userId="8f3b41ac-413d-46e0-bc97-8181c95bcdc2" providerId="ADAL" clId="{F7B5A5E6-9BC1-4D68-AD17-FC5D197041BA}" dt="2025-01-27T12:37:58.779" v="7664" actId="20577"/>
        <pc:sldMkLst>
          <pc:docMk/>
          <pc:sldMk cId="227194062" sldId="2749"/>
        </pc:sldMkLst>
      </pc:sldChg>
      <pc:sldChg chg="add del setBg">
        <pc:chgData name="paul meaney" userId="8f3b41ac-413d-46e0-bc97-8181c95bcdc2" providerId="ADAL" clId="{F7B5A5E6-9BC1-4D68-AD17-FC5D197041BA}" dt="2025-01-27T12:34:15.453" v="7415" actId="47"/>
        <pc:sldMkLst>
          <pc:docMk/>
          <pc:sldMk cId="1705235247" sldId="2749"/>
        </pc:sldMkLst>
      </pc:sldChg>
      <pc:sldChg chg="addSp delSp modSp new mod setBg">
        <pc:chgData name="paul meaney" userId="8f3b41ac-413d-46e0-bc97-8181c95bcdc2" providerId="ADAL" clId="{F7B5A5E6-9BC1-4D68-AD17-FC5D197041BA}" dt="2025-01-28T11:22:00.833" v="14899" actId="20577"/>
        <pc:sldMkLst>
          <pc:docMk/>
          <pc:sldMk cId="3263437599" sldId="2750"/>
        </pc:sldMkLst>
      </pc:sldChg>
      <pc:sldChg chg="addSp delSp modSp new mod setBg">
        <pc:chgData name="paul meaney" userId="8f3b41ac-413d-46e0-bc97-8181c95bcdc2" providerId="ADAL" clId="{F7B5A5E6-9BC1-4D68-AD17-FC5D197041BA}" dt="2025-01-28T11:31:55.875" v="15438" actId="114"/>
        <pc:sldMkLst>
          <pc:docMk/>
          <pc:sldMk cId="55830409" sldId="2751"/>
        </pc:sldMkLst>
      </pc:sldChg>
      <pc:sldChg chg="modSp new del mod">
        <pc:chgData name="paul meaney" userId="8f3b41ac-413d-46e0-bc97-8181c95bcdc2" providerId="ADAL" clId="{F7B5A5E6-9BC1-4D68-AD17-FC5D197041BA}" dt="2025-01-27T14:29:05.170" v="8027" actId="47"/>
        <pc:sldMkLst>
          <pc:docMk/>
          <pc:sldMk cId="2060670327" sldId="2752"/>
        </pc:sldMkLst>
      </pc:sldChg>
      <pc:sldChg chg="addSp delSp modSp new mod setBg">
        <pc:chgData name="paul meaney" userId="8f3b41ac-413d-46e0-bc97-8181c95bcdc2" providerId="ADAL" clId="{F7B5A5E6-9BC1-4D68-AD17-FC5D197041BA}" dt="2025-01-28T11:34:01.470" v="15471" actId="20577"/>
        <pc:sldMkLst>
          <pc:docMk/>
          <pc:sldMk cId="3861508704" sldId="2752"/>
        </pc:sldMkLst>
      </pc:sldChg>
      <pc:sldChg chg="addSp delSp modSp new mod">
        <pc:chgData name="paul meaney" userId="8f3b41ac-413d-46e0-bc97-8181c95bcdc2" providerId="ADAL" clId="{F7B5A5E6-9BC1-4D68-AD17-FC5D197041BA}" dt="2025-01-27T14:40:18.402" v="8449" actId="20577"/>
        <pc:sldMkLst>
          <pc:docMk/>
          <pc:sldMk cId="2913795643" sldId="2753"/>
        </pc:sldMkLst>
      </pc:sldChg>
      <pc:sldChg chg="modSp add mod">
        <pc:chgData name="paul meaney" userId="8f3b41ac-413d-46e0-bc97-8181c95bcdc2" providerId="ADAL" clId="{F7B5A5E6-9BC1-4D68-AD17-FC5D197041BA}" dt="2025-01-27T14:55:23.342" v="9699" actId="20577"/>
        <pc:sldMkLst>
          <pc:docMk/>
          <pc:sldMk cId="2280255033" sldId="2754"/>
        </pc:sldMkLst>
      </pc:sldChg>
      <pc:sldChg chg="modSp add del">
        <pc:chgData name="paul meaney" userId="8f3b41ac-413d-46e0-bc97-8181c95bcdc2" providerId="ADAL" clId="{F7B5A5E6-9BC1-4D68-AD17-FC5D197041BA}" dt="2025-01-27T15:08:39.131" v="10545" actId="47"/>
        <pc:sldMkLst>
          <pc:docMk/>
          <pc:sldMk cId="1958940694" sldId="2755"/>
        </pc:sldMkLst>
      </pc:sldChg>
      <pc:sldChg chg="addSp delSp modSp new mod setBg">
        <pc:chgData name="paul meaney" userId="8f3b41ac-413d-46e0-bc97-8181c95bcdc2" providerId="ADAL" clId="{F7B5A5E6-9BC1-4D68-AD17-FC5D197041BA}" dt="2025-01-27T15:05:11.920" v="10153"/>
        <pc:sldMkLst>
          <pc:docMk/>
          <pc:sldMk cId="3492730087" sldId="2756"/>
        </pc:sldMkLst>
      </pc:sldChg>
      <pc:sldChg chg="addSp delSp modSp new mod setBg">
        <pc:chgData name="paul meaney" userId="8f3b41ac-413d-46e0-bc97-8181c95bcdc2" providerId="ADAL" clId="{F7B5A5E6-9BC1-4D68-AD17-FC5D197041BA}" dt="2025-01-27T15:05:25.310" v="10160" actId="20577"/>
        <pc:sldMkLst>
          <pc:docMk/>
          <pc:sldMk cId="2272541134" sldId="2757"/>
        </pc:sldMkLst>
      </pc:sldChg>
      <pc:sldChg chg="addSp delSp modSp new mod setBg">
        <pc:chgData name="paul meaney" userId="8f3b41ac-413d-46e0-bc97-8181c95bcdc2" providerId="ADAL" clId="{F7B5A5E6-9BC1-4D68-AD17-FC5D197041BA}" dt="2025-01-27T15:08:30.548" v="10544" actId="20577"/>
        <pc:sldMkLst>
          <pc:docMk/>
          <pc:sldMk cId="813501905" sldId="2758"/>
        </pc:sldMkLst>
      </pc:sldChg>
      <pc:sldChg chg="modSp add mod">
        <pc:chgData name="paul meaney" userId="8f3b41ac-413d-46e0-bc97-8181c95bcdc2" providerId="ADAL" clId="{F7B5A5E6-9BC1-4D68-AD17-FC5D197041BA}" dt="2025-01-27T15:19:44.466" v="11113" actId="114"/>
        <pc:sldMkLst>
          <pc:docMk/>
          <pc:sldMk cId="15988088" sldId="2759"/>
        </pc:sldMkLst>
      </pc:sldChg>
      <pc:sldChg chg="modSp add mod">
        <pc:chgData name="paul meaney" userId="8f3b41ac-413d-46e0-bc97-8181c95bcdc2" providerId="ADAL" clId="{F7B5A5E6-9BC1-4D68-AD17-FC5D197041BA}" dt="2025-01-27T15:18:31.946" v="11011" actId="6549"/>
        <pc:sldMkLst>
          <pc:docMk/>
          <pc:sldMk cId="4224850040" sldId="2760"/>
        </pc:sldMkLst>
      </pc:sldChg>
      <pc:sldChg chg="modSp add mod">
        <pc:chgData name="paul meaney" userId="8f3b41ac-413d-46e0-bc97-8181c95bcdc2" providerId="ADAL" clId="{F7B5A5E6-9BC1-4D68-AD17-FC5D197041BA}" dt="2025-01-27T15:18:11.171" v="10989" actId="20577"/>
        <pc:sldMkLst>
          <pc:docMk/>
          <pc:sldMk cId="4198320213" sldId="2761"/>
        </pc:sldMkLst>
      </pc:sldChg>
      <pc:sldChg chg="add del">
        <pc:chgData name="paul meaney" userId="8f3b41ac-413d-46e0-bc97-8181c95bcdc2" providerId="ADAL" clId="{F7B5A5E6-9BC1-4D68-AD17-FC5D197041BA}" dt="2025-01-27T15:18:16.347" v="10990" actId="47"/>
        <pc:sldMkLst>
          <pc:docMk/>
          <pc:sldMk cId="2610487311" sldId="2762"/>
        </pc:sldMkLst>
      </pc:sldChg>
      <pc:sldChg chg="modSp add mod">
        <pc:chgData name="paul meaney" userId="8f3b41ac-413d-46e0-bc97-8181c95bcdc2" providerId="ADAL" clId="{F7B5A5E6-9BC1-4D68-AD17-FC5D197041BA}" dt="2025-01-27T15:19:28.938" v="11100" actId="114"/>
        <pc:sldMkLst>
          <pc:docMk/>
          <pc:sldMk cId="4019987095" sldId="2763"/>
        </pc:sldMkLst>
      </pc:sldChg>
      <pc:sldChg chg="modSp add mod">
        <pc:chgData name="paul meaney" userId="8f3b41ac-413d-46e0-bc97-8181c95bcdc2" providerId="ADAL" clId="{F7B5A5E6-9BC1-4D68-AD17-FC5D197041BA}" dt="2025-01-27T15:18:26.467" v="11010" actId="20577"/>
        <pc:sldMkLst>
          <pc:docMk/>
          <pc:sldMk cId="2933589954" sldId="2764"/>
        </pc:sldMkLst>
      </pc:sldChg>
      <pc:sldChg chg="modSp add mod">
        <pc:chgData name="paul meaney" userId="8f3b41ac-413d-46e0-bc97-8181c95bcdc2" providerId="ADAL" clId="{F7B5A5E6-9BC1-4D68-AD17-FC5D197041BA}" dt="2025-01-27T18:09:33.691" v="12884" actId="20577"/>
        <pc:sldMkLst>
          <pc:docMk/>
          <pc:sldMk cId="3414623989" sldId="2765"/>
        </pc:sldMkLst>
      </pc:sldChg>
      <pc:sldChg chg="modSp add mod">
        <pc:chgData name="paul meaney" userId="8f3b41ac-413d-46e0-bc97-8181c95bcdc2" providerId="ADAL" clId="{F7B5A5E6-9BC1-4D68-AD17-FC5D197041BA}" dt="2025-01-28T09:26:37.041" v="13434"/>
        <pc:sldMkLst>
          <pc:docMk/>
          <pc:sldMk cId="2569456019" sldId="2766"/>
        </pc:sldMkLst>
      </pc:sldChg>
      <pc:sldChg chg="addSp delSp modSp new mod setBg">
        <pc:chgData name="paul meaney" userId="8f3b41ac-413d-46e0-bc97-8181c95bcdc2" providerId="ADAL" clId="{F7B5A5E6-9BC1-4D68-AD17-FC5D197041BA}" dt="2025-01-28T11:09:55.481" v="14600" actId="20577"/>
        <pc:sldMkLst>
          <pc:docMk/>
          <pc:sldMk cId="2892972429" sldId="2767"/>
        </pc:sldMkLst>
      </pc:sldChg>
      <pc:sldChg chg="new del">
        <pc:chgData name="paul meaney" userId="8f3b41ac-413d-46e0-bc97-8181c95bcdc2" providerId="ADAL" clId="{F7B5A5E6-9BC1-4D68-AD17-FC5D197041BA}" dt="2025-01-27T18:09:03.868" v="12813" actId="47"/>
        <pc:sldMkLst>
          <pc:docMk/>
          <pc:sldMk cId="3464371329" sldId="2768"/>
        </pc:sldMkLst>
      </pc:sldChg>
      <pc:sldChg chg="addSp delSp modSp new mod setBg">
        <pc:chgData name="paul meaney" userId="8f3b41ac-413d-46e0-bc97-8181c95bcdc2" providerId="ADAL" clId="{F7B5A5E6-9BC1-4D68-AD17-FC5D197041BA}" dt="2025-01-27T18:12:22.944" v="13428" actId="114"/>
        <pc:sldMkLst>
          <pc:docMk/>
          <pc:sldMk cId="4183779183" sldId="2768"/>
        </pc:sldMkLst>
      </pc:sldChg>
      <pc:sldChg chg="addSp delSp modSp new mod setBg">
        <pc:chgData name="paul meaney" userId="8f3b41ac-413d-46e0-bc97-8181c95bcdc2" providerId="ADAL" clId="{F7B5A5E6-9BC1-4D68-AD17-FC5D197041BA}" dt="2025-01-28T17:33:59.740" v="15765" actId="20577"/>
        <pc:sldMkLst>
          <pc:docMk/>
          <pc:sldMk cId="3648324494" sldId="2769"/>
        </pc:sldMkLst>
      </pc:sldChg>
      <pc:sldChg chg="addSp delSp modSp new mod setBg">
        <pc:chgData name="paul meaney" userId="8f3b41ac-413d-46e0-bc97-8181c95bcdc2" providerId="ADAL" clId="{F7B5A5E6-9BC1-4D68-AD17-FC5D197041BA}" dt="2025-01-28T10:43:11.741" v="14209" actId="114"/>
        <pc:sldMkLst>
          <pc:docMk/>
          <pc:sldMk cId="210536247" sldId="2770"/>
        </pc:sldMkLst>
      </pc:sldChg>
      <pc:sldChg chg="modSp add mod">
        <pc:chgData name="paul meaney" userId="8f3b41ac-413d-46e0-bc97-8181c95bcdc2" providerId="ADAL" clId="{F7B5A5E6-9BC1-4D68-AD17-FC5D197041BA}" dt="2025-01-28T11:00:24.744" v="14454" actId="20577"/>
        <pc:sldMkLst>
          <pc:docMk/>
          <pc:sldMk cId="736021339" sldId="2771"/>
        </pc:sldMkLst>
      </pc:sldChg>
      <pc:sldChg chg="modSp add">
        <pc:chgData name="paul meaney" userId="8f3b41ac-413d-46e0-bc97-8181c95bcdc2" providerId="ADAL" clId="{F7B5A5E6-9BC1-4D68-AD17-FC5D197041BA}" dt="2025-01-28T11:26:12.599" v="15383" actId="20577"/>
        <pc:sldMkLst>
          <pc:docMk/>
          <pc:sldMk cId="2141557623" sldId="2772"/>
        </pc:sldMkLst>
      </pc:sldChg>
      <pc:sldChg chg="modSp add">
        <pc:chgData name="paul meaney" userId="8f3b41ac-413d-46e0-bc97-8181c95bcdc2" providerId="ADAL" clId="{F7B5A5E6-9BC1-4D68-AD17-FC5D197041BA}" dt="2025-01-28T11:13:32.150" v="14872" actId="20577"/>
        <pc:sldMkLst>
          <pc:docMk/>
          <pc:sldMk cId="2894074044" sldId="2773"/>
        </pc:sldMkLst>
      </pc:sldChg>
      <pc:sldChg chg="addSp delSp modSp new mod setBg">
        <pc:chgData name="paul meaney" userId="8f3b41ac-413d-46e0-bc97-8181c95bcdc2" providerId="ADAL" clId="{F7B5A5E6-9BC1-4D68-AD17-FC5D197041BA}" dt="2025-01-28T11:25:39.349" v="15371" actId="114"/>
        <pc:sldMkLst>
          <pc:docMk/>
          <pc:sldMk cId="3066690957" sldId="2774"/>
        </pc:sldMkLst>
      </pc:sldChg>
      <pc:sldChg chg="addSp delSp modSp new mod setBg">
        <pc:chgData name="paul meaney" userId="8f3b41ac-413d-46e0-bc97-8181c95bcdc2" providerId="ADAL" clId="{F7B5A5E6-9BC1-4D68-AD17-FC5D197041BA}" dt="2025-01-28T12:10:55.251" v="15724" actId="114"/>
        <pc:sldMkLst>
          <pc:docMk/>
          <pc:sldMk cId="3034868619" sldId="2775"/>
        </pc:sldMkLst>
      </pc:sldChg>
      <pc:sldChg chg="modSp add mod ord">
        <pc:chgData name="paul meaney" userId="8f3b41ac-413d-46e0-bc97-8181c95bcdc2" providerId="ADAL" clId="{F7B5A5E6-9BC1-4D68-AD17-FC5D197041BA}" dt="2025-01-28T12:12:08.306" v="15757" actId="20577"/>
        <pc:sldMkLst>
          <pc:docMk/>
          <pc:sldMk cId="2649633959" sldId="2776"/>
        </pc:sldMkLst>
      </pc:sldChg>
      <pc:sldChg chg="modSp add">
        <pc:chgData name="paul meaney" userId="8f3b41ac-413d-46e0-bc97-8181c95bcdc2" providerId="ADAL" clId="{F7B5A5E6-9BC1-4D68-AD17-FC5D197041BA}" dt="2025-01-28T17:35:08.948" v="15875" actId="20577"/>
        <pc:sldMkLst>
          <pc:docMk/>
          <pc:sldMk cId="1224409761" sldId="2777"/>
        </pc:sldMkLst>
      </pc:sldChg>
      <pc:sldChg chg="addSp delSp modSp new mod setBg">
        <pc:chgData name="paul meaney" userId="8f3b41ac-413d-46e0-bc97-8181c95bcdc2" providerId="ADAL" clId="{F7B5A5E6-9BC1-4D68-AD17-FC5D197041BA}" dt="2025-01-29T10:04:23.754" v="16238" actId="114"/>
        <pc:sldMkLst>
          <pc:docMk/>
          <pc:sldMk cId="3874314218" sldId="2778"/>
        </pc:sldMkLst>
      </pc:sldChg>
    </pc:docChg>
  </pc:docChgLst>
  <pc:docChgLst>
    <pc:chgData name="paul meaney" userId="8f3b41ac-413d-46e0-bc97-8181c95bcdc2" providerId="ADAL" clId="{A2467C02-35EF-4E00-A992-DE04C5F7CD7C}"/>
    <pc:docChg chg="undo custSel addSld delSld modSld modSection">
      <pc:chgData name="paul meaney" userId="8f3b41ac-413d-46e0-bc97-8181c95bcdc2" providerId="ADAL" clId="{A2467C02-35EF-4E00-A992-DE04C5F7CD7C}" dt="2025-06-26T15:06:12.746" v="114" actId="27636"/>
      <pc:docMkLst>
        <pc:docMk/>
      </pc:docMkLst>
      <pc:sldChg chg="modSp mod">
        <pc:chgData name="paul meaney" userId="8f3b41ac-413d-46e0-bc97-8181c95bcdc2" providerId="ADAL" clId="{A2467C02-35EF-4E00-A992-DE04C5F7CD7C}" dt="2025-06-26T15:06:12.746" v="114" actId="27636"/>
        <pc:sldMkLst>
          <pc:docMk/>
          <pc:sldMk cId="1380044357" sldId="549"/>
        </pc:sldMkLst>
        <pc:spChg chg="mod">
          <ac:chgData name="paul meaney" userId="8f3b41ac-413d-46e0-bc97-8181c95bcdc2" providerId="ADAL" clId="{A2467C02-35EF-4E00-A992-DE04C5F7CD7C}" dt="2025-06-26T15:06:12.746" v="114" actId="27636"/>
          <ac:spMkLst>
            <pc:docMk/>
            <pc:sldMk cId="1380044357" sldId="549"/>
            <ac:spMk id="3" creationId="{F381A580-5C3D-45D9-9B65-B4E854207856}"/>
          </ac:spMkLst>
        </pc:spChg>
      </pc:sldChg>
      <pc:sldChg chg="del">
        <pc:chgData name="paul meaney" userId="8f3b41ac-413d-46e0-bc97-8181c95bcdc2" providerId="ADAL" clId="{A2467C02-35EF-4E00-A992-DE04C5F7CD7C}" dt="2025-06-26T15:05:59.605" v="104" actId="47"/>
        <pc:sldMkLst>
          <pc:docMk/>
          <pc:sldMk cId="1189165679" sldId="572"/>
        </pc:sldMkLst>
      </pc:sldChg>
      <pc:sldChg chg="del">
        <pc:chgData name="paul meaney" userId="8f3b41ac-413d-46e0-bc97-8181c95bcdc2" providerId="ADAL" clId="{A2467C02-35EF-4E00-A992-DE04C5F7CD7C}" dt="2025-06-26T15:05:53.274" v="89" actId="47"/>
        <pc:sldMkLst>
          <pc:docMk/>
          <pc:sldMk cId="2306330646" sldId="1657"/>
        </pc:sldMkLst>
      </pc:sldChg>
      <pc:sldChg chg="del">
        <pc:chgData name="paul meaney" userId="8f3b41ac-413d-46e0-bc97-8181c95bcdc2" providerId="ADAL" clId="{A2467C02-35EF-4E00-A992-DE04C5F7CD7C}" dt="2025-06-26T15:05:54.745" v="92" actId="47"/>
        <pc:sldMkLst>
          <pc:docMk/>
          <pc:sldMk cId="1287933024" sldId="1660"/>
        </pc:sldMkLst>
      </pc:sldChg>
      <pc:sldChg chg="del">
        <pc:chgData name="paul meaney" userId="8f3b41ac-413d-46e0-bc97-8181c95bcdc2" providerId="ADAL" clId="{A2467C02-35EF-4E00-A992-DE04C5F7CD7C}" dt="2025-06-26T15:05:55.183" v="93" actId="47"/>
        <pc:sldMkLst>
          <pc:docMk/>
          <pc:sldMk cId="1506807361" sldId="1661"/>
        </pc:sldMkLst>
      </pc:sldChg>
      <pc:sldChg chg="del">
        <pc:chgData name="paul meaney" userId="8f3b41ac-413d-46e0-bc97-8181c95bcdc2" providerId="ADAL" clId="{A2467C02-35EF-4E00-A992-DE04C5F7CD7C}" dt="2025-06-26T15:05:55.502" v="94" actId="47"/>
        <pc:sldMkLst>
          <pc:docMk/>
          <pc:sldMk cId="3852403214" sldId="1662"/>
        </pc:sldMkLst>
      </pc:sldChg>
      <pc:sldChg chg="del">
        <pc:chgData name="paul meaney" userId="8f3b41ac-413d-46e0-bc97-8181c95bcdc2" providerId="ADAL" clId="{A2467C02-35EF-4E00-A992-DE04C5F7CD7C}" dt="2025-06-26T15:05:57.734" v="100" actId="47"/>
        <pc:sldMkLst>
          <pc:docMk/>
          <pc:sldMk cId="1777014544" sldId="1664"/>
        </pc:sldMkLst>
      </pc:sldChg>
      <pc:sldChg chg="del">
        <pc:chgData name="paul meaney" userId="8f3b41ac-413d-46e0-bc97-8181c95bcdc2" providerId="ADAL" clId="{A2467C02-35EF-4E00-A992-DE04C5F7CD7C}" dt="2025-06-26T15:05:58.692" v="102" actId="47"/>
        <pc:sldMkLst>
          <pc:docMk/>
          <pc:sldMk cId="684388002" sldId="1665"/>
        </pc:sldMkLst>
      </pc:sldChg>
      <pc:sldChg chg="del">
        <pc:chgData name="paul meaney" userId="8f3b41ac-413d-46e0-bc97-8181c95bcdc2" providerId="ADAL" clId="{A2467C02-35EF-4E00-A992-DE04C5F7CD7C}" dt="2025-06-26T15:06:00.163" v="105" actId="47"/>
        <pc:sldMkLst>
          <pc:docMk/>
          <pc:sldMk cId="2903039538" sldId="1668"/>
        </pc:sldMkLst>
      </pc:sldChg>
      <pc:sldChg chg="del">
        <pc:chgData name="paul meaney" userId="8f3b41ac-413d-46e0-bc97-8181c95bcdc2" providerId="ADAL" clId="{A2467C02-35EF-4E00-A992-DE04C5F7CD7C}" dt="2025-06-26T15:06:01.393" v="107" actId="47"/>
        <pc:sldMkLst>
          <pc:docMk/>
          <pc:sldMk cId="1759889741" sldId="1669"/>
        </pc:sldMkLst>
      </pc:sldChg>
      <pc:sldChg chg="del">
        <pc:chgData name="paul meaney" userId="8f3b41ac-413d-46e0-bc97-8181c95bcdc2" providerId="ADAL" clId="{A2467C02-35EF-4E00-A992-DE04C5F7CD7C}" dt="2025-06-26T15:06:03.453" v="110" actId="47"/>
        <pc:sldMkLst>
          <pc:docMk/>
          <pc:sldMk cId="2927025551" sldId="1670"/>
        </pc:sldMkLst>
      </pc:sldChg>
      <pc:sldChg chg="del">
        <pc:chgData name="paul meaney" userId="8f3b41ac-413d-46e0-bc97-8181c95bcdc2" providerId="ADAL" clId="{A2467C02-35EF-4E00-A992-DE04C5F7CD7C}" dt="2025-06-26T15:06:02.778" v="109" actId="47"/>
        <pc:sldMkLst>
          <pc:docMk/>
          <pc:sldMk cId="687059783" sldId="1671"/>
        </pc:sldMkLst>
      </pc:sldChg>
      <pc:sldChg chg="del">
        <pc:chgData name="paul meaney" userId="8f3b41ac-413d-46e0-bc97-8181c95bcdc2" providerId="ADAL" clId="{A2467C02-35EF-4E00-A992-DE04C5F7CD7C}" dt="2025-06-26T15:06:00.642" v="106" actId="47"/>
        <pc:sldMkLst>
          <pc:docMk/>
          <pc:sldMk cId="2125828274" sldId="1672"/>
        </pc:sldMkLst>
      </pc:sldChg>
      <pc:sldChg chg="del">
        <pc:chgData name="paul meaney" userId="8f3b41ac-413d-46e0-bc97-8181c95bcdc2" providerId="ADAL" clId="{A2467C02-35EF-4E00-A992-DE04C5F7CD7C}" dt="2025-06-26T15:05:57.222" v="99" actId="47"/>
        <pc:sldMkLst>
          <pc:docMk/>
          <pc:sldMk cId="1053802047" sldId="1673"/>
        </pc:sldMkLst>
      </pc:sldChg>
      <pc:sldChg chg="del">
        <pc:chgData name="paul meaney" userId="8f3b41ac-413d-46e0-bc97-8181c95bcdc2" providerId="ADAL" clId="{A2467C02-35EF-4E00-A992-DE04C5F7CD7C}" dt="2025-06-26T15:04:37.865" v="6" actId="47"/>
        <pc:sldMkLst>
          <pc:docMk/>
          <pc:sldMk cId="943403033" sldId="2044"/>
        </pc:sldMkLst>
      </pc:sldChg>
      <pc:sldChg chg="del">
        <pc:chgData name="paul meaney" userId="8f3b41ac-413d-46e0-bc97-8181c95bcdc2" providerId="ADAL" clId="{A2467C02-35EF-4E00-A992-DE04C5F7CD7C}" dt="2025-06-26T15:04:38.564" v="8" actId="47"/>
        <pc:sldMkLst>
          <pc:docMk/>
          <pc:sldMk cId="181630818" sldId="2045"/>
        </pc:sldMkLst>
      </pc:sldChg>
      <pc:sldChg chg="del">
        <pc:chgData name="paul meaney" userId="8f3b41ac-413d-46e0-bc97-8181c95bcdc2" providerId="ADAL" clId="{A2467C02-35EF-4E00-A992-DE04C5F7CD7C}" dt="2025-06-26T15:04:39.336" v="9" actId="47"/>
        <pc:sldMkLst>
          <pc:docMk/>
          <pc:sldMk cId="4187019054" sldId="2046"/>
        </pc:sldMkLst>
      </pc:sldChg>
      <pc:sldChg chg="del">
        <pc:chgData name="paul meaney" userId="8f3b41ac-413d-46e0-bc97-8181c95bcdc2" providerId="ADAL" clId="{A2467C02-35EF-4E00-A992-DE04C5F7CD7C}" dt="2025-06-26T15:04:40.128" v="11" actId="47"/>
        <pc:sldMkLst>
          <pc:docMk/>
          <pc:sldMk cId="539074377" sldId="2047"/>
        </pc:sldMkLst>
      </pc:sldChg>
      <pc:sldChg chg="del">
        <pc:chgData name="paul meaney" userId="8f3b41ac-413d-46e0-bc97-8181c95bcdc2" providerId="ADAL" clId="{A2467C02-35EF-4E00-A992-DE04C5F7CD7C}" dt="2025-06-26T15:04:42.630" v="15" actId="47"/>
        <pc:sldMkLst>
          <pc:docMk/>
          <pc:sldMk cId="999876349" sldId="2048"/>
        </pc:sldMkLst>
      </pc:sldChg>
      <pc:sldChg chg="del">
        <pc:chgData name="paul meaney" userId="8f3b41ac-413d-46e0-bc97-8181c95bcdc2" providerId="ADAL" clId="{A2467C02-35EF-4E00-A992-DE04C5F7CD7C}" dt="2025-06-26T15:04:43.214" v="16" actId="47"/>
        <pc:sldMkLst>
          <pc:docMk/>
          <pc:sldMk cId="1445385721" sldId="2049"/>
        </pc:sldMkLst>
      </pc:sldChg>
      <pc:sldChg chg="del">
        <pc:chgData name="paul meaney" userId="8f3b41ac-413d-46e0-bc97-8181c95bcdc2" providerId="ADAL" clId="{A2467C02-35EF-4E00-A992-DE04C5F7CD7C}" dt="2025-06-26T15:04:47.681" v="23" actId="47"/>
        <pc:sldMkLst>
          <pc:docMk/>
          <pc:sldMk cId="3722012936" sldId="2050"/>
        </pc:sldMkLst>
      </pc:sldChg>
      <pc:sldChg chg="del">
        <pc:chgData name="paul meaney" userId="8f3b41ac-413d-46e0-bc97-8181c95bcdc2" providerId="ADAL" clId="{A2467C02-35EF-4E00-A992-DE04C5F7CD7C}" dt="2025-06-26T15:04:48.531" v="24" actId="47"/>
        <pc:sldMkLst>
          <pc:docMk/>
          <pc:sldMk cId="133650747" sldId="2051"/>
        </pc:sldMkLst>
      </pc:sldChg>
      <pc:sldChg chg="del">
        <pc:chgData name="paul meaney" userId="8f3b41ac-413d-46e0-bc97-8181c95bcdc2" providerId="ADAL" clId="{A2467C02-35EF-4E00-A992-DE04C5F7CD7C}" dt="2025-06-26T15:04:49.495" v="25" actId="47"/>
        <pc:sldMkLst>
          <pc:docMk/>
          <pc:sldMk cId="1155019341" sldId="2052"/>
        </pc:sldMkLst>
      </pc:sldChg>
      <pc:sldChg chg="del">
        <pc:chgData name="paul meaney" userId="8f3b41ac-413d-46e0-bc97-8181c95bcdc2" providerId="ADAL" clId="{A2467C02-35EF-4E00-A992-DE04C5F7CD7C}" dt="2025-06-26T15:04:52.872" v="29" actId="47"/>
        <pc:sldMkLst>
          <pc:docMk/>
          <pc:sldMk cId="1462708499" sldId="2057"/>
        </pc:sldMkLst>
      </pc:sldChg>
      <pc:sldChg chg="del">
        <pc:chgData name="paul meaney" userId="8f3b41ac-413d-46e0-bc97-8181c95bcdc2" providerId="ADAL" clId="{A2467C02-35EF-4E00-A992-DE04C5F7CD7C}" dt="2025-06-26T15:04:53.408" v="30" actId="47"/>
        <pc:sldMkLst>
          <pc:docMk/>
          <pc:sldMk cId="1355948892" sldId="2058"/>
        </pc:sldMkLst>
      </pc:sldChg>
      <pc:sldChg chg="add del">
        <pc:chgData name="paul meaney" userId="8f3b41ac-413d-46e0-bc97-8181c95bcdc2" providerId="ADAL" clId="{A2467C02-35EF-4E00-A992-DE04C5F7CD7C}" dt="2025-06-26T15:05:20.210" v="59" actId="47"/>
        <pc:sldMkLst>
          <pc:docMk/>
          <pc:sldMk cId="2925149124" sldId="2059"/>
        </pc:sldMkLst>
      </pc:sldChg>
      <pc:sldChg chg="del">
        <pc:chgData name="paul meaney" userId="8f3b41ac-413d-46e0-bc97-8181c95bcdc2" providerId="ADAL" clId="{A2467C02-35EF-4E00-A992-DE04C5F7CD7C}" dt="2025-06-26T15:05:40.907" v="76" actId="47"/>
        <pc:sldMkLst>
          <pc:docMk/>
          <pc:sldMk cId="966130192" sldId="2060"/>
        </pc:sldMkLst>
      </pc:sldChg>
      <pc:sldChg chg="del">
        <pc:chgData name="paul meaney" userId="8f3b41ac-413d-46e0-bc97-8181c95bcdc2" providerId="ADAL" clId="{A2467C02-35EF-4E00-A992-DE04C5F7CD7C}" dt="2025-06-26T15:05:35.016" v="68" actId="47"/>
        <pc:sldMkLst>
          <pc:docMk/>
          <pc:sldMk cId="4016684662" sldId="2061"/>
        </pc:sldMkLst>
      </pc:sldChg>
      <pc:sldChg chg="del">
        <pc:chgData name="paul meaney" userId="8f3b41ac-413d-46e0-bc97-8181c95bcdc2" providerId="ADAL" clId="{A2467C02-35EF-4E00-A992-DE04C5F7CD7C}" dt="2025-06-26T15:04:57.526" v="35" actId="47"/>
        <pc:sldMkLst>
          <pc:docMk/>
          <pc:sldMk cId="385137189" sldId="2066"/>
        </pc:sldMkLst>
      </pc:sldChg>
      <pc:sldChg chg="del">
        <pc:chgData name="paul meaney" userId="8f3b41ac-413d-46e0-bc97-8181c95bcdc2" providerId="ADAL" clId="{A2467C02-35EF-4E00-A992-DE04C5F7CD7C}" dt="2025-06-26T15:05:03.033" v="42" actId="47"/>
        <pc:sldMkLst>
          <pc:docMk/>
          <pc:sldMk cId="1157884591" sldId="2068"/>
        </pc:sldMkLst>
      </pc:sldChg>
      <pc:sldChg chg="del">
        <pc:chgData name="paul meaney" userId="8f3b41ac-413d-46e0-bc97-8181c95bcdc2" providerId="ADAL" clId="{A2467C02-35EF-4E00-A992-DE04C5F7CD7C}" dt="2025-06-26T15:04:45.567" v="20" actId="47"/>
        <pc:sldMkLst>
          <pc:docMk/>
          <pc:sldMk cId="3594387236" sldId="2070"/>
        </pc:sldMkLst>
      </pc:sldChg>
      <pc:sldChg chg="del">
        <pc:chgData name="paul meaney" userId="8f3b41ac-413d-46e0-bc97-8181c95bcdc2" providerId="ADAL" clId="{A2467C02-35EF-4E00-A992-DE04C5F7CD7C}" dt="2025-06-26T15:05:43.296" v="78" actId="47"/>
        <pc:sldMkLst>
          <pc:docMk/>
          <pc:sldMk cId="645606065" sldId="2076"/>
        </pc:sldMkLst>
      </pc:sldChg>
      <pc:sldChg chg="del">
        <pc:chgData name="paul meaney" userId="8f3b41ac-413d-46e0-bc97-8181c95bcdc2" providerId="ADAL" clId="{A2467C02-35EF-4E00-A992-DE04C5F7CD7C}" dt="2025-06-26T15:05:45.272" v="84" actId="47"/>
        <pc:sldMkLst>
          <pc:docMk/>
          <pc:sldMk cId="1306578078" sldId="2077"/>
        </pc:sldMkLst>
      </pc:sldChg>
      <pc:sldChg chg="del">
        <pc:chgData name="paul meaney" userId="8f3b41ac-413d-46e0-bc97-8181c95bcdc2" providerId="ADAL" clId="{A2467C02-35EF-4E00-A992-DE04C5F7CD7C}" dt="2025-06-26T15:04:34.056" v="0" actId="47"/>
        <pc:sldMkLst>
          <pc:docMk/>
          <pc:sldMk cId="1792449821" sldId="2078"/>
        </pc:sldMkLst>
      </pc:sldChg>
      <pc:sldChg chg="del">
        <pc:chgData name="paul meaney" userId="8f3b41ac-413d-46e0-bc97-8181c95bcdc2" providerId="ADAL" clId="{A2467C02-35EF-4E00-A992-DE04C5F7CD7C}" dt="2025-06-26T15:04:34.960" v="2" actId="47"/>
        <pc:sldMkLst>
          <pc:docMk/>
          <pc:sldMk cId="1033630454" sldId="2079"/>
        </pc:sldMkLst>
      </pc:sldChg>
      <pc:sldChg chg="del">
        <pc:chgData name="paul meaney" userId="8f3b41ac-413d-46e0-bc97-8181c95bcdc2" providerId="ADAL" clId="{A2467C02-35EF-4E00-A992-DE04C5F7CD7C}" dt="2025-06-26T15:04:34.548" v="1" actId="47"/>
        <pc:sldMkLst>
          <pc:docMk/>
          <pc:sldMk cId="1996328055" sldId="2080"/>
        </pc:sldMkLst>
      </pc:sldChg>
      <pc:sldChg chg="del">
        <pc:chgData name="paul meaney" userId="8f3b41ac-413d-46e0-bc97-8181c95bcdc2" providerId="ADAL" clId="{A2467C02-35EF-4E00-A992-DE04C5F7CD7C}" dt="2025-06-26T15:04:35.122" v="3" actId="47"/>
        <pc:sldMkLst>
          <pc:docMk/>
          <pc:sldMk cId="4187594775" sldId="2081"/>
        </pc:sldMkLst>
      </pc:sldChg>
      <pc:sldChg chg="del">
        <pc:chgData name="paul meaney" userId="8f3b41ac-413d-46e0-bc97-8181c95bcdc2" providerId="ADAL" clId="{A2467C02-35EF-4E00-A992-DE04C5F7CD7C}" dt="2025-06-26T15:04:38.166" v="7" actId="47"/>
        <pc:sldMkLst>
          <pc:docMk/>
          <pc:sldMk cId="902694277" sldId="2082"/>
        </pc:sldMkLst>
      </pc:sldChg>
      <pc:sldChg chg="del">
        <pc:chgData name="paul meaney" userId="8f3b41ac-413d-46e0-bc97-8181c95bcdc2" providerId="ADAL" clId="{A2467C02-35EF-4E00-A992-DE04C5F7CD7C}" dt="2025-06-26T15:04:39.603" v="10" actId="47"/>
        <pc:sldMkLst>
          <pc:docMk/>
          <pc:sldMk cId="1493104462" sldId="2083"/>
        </pc:sldMkLst>
      </pc:sldChg>
      <pc:sldChg chg="del">
        <pc:chgData name="paul meaney" userId="8f3b41ac-413d-46e0-bc97-8181c95bcdc2" providerId="ADAL" clId="{A2467C02-35EF-4E00-A992-DE04C5F7CD7C}" dt="2025-06-26T15:04:41.686" v="14" actId="47"/>
        <pc:sldMkLst>
          <pc:docMk/>
          <pc:sldMk cId="3082662580" sldId="2084"/>
        </pc:sldMkLst>
      </pc:sldChg>
      <pc:sldChg chg="del">
        <pc:chgData name="paul meaney" userId="8f3b41ac-413d-46e0-bc97-8181c95bcdc2" providerId="ADAL" clId="{A2467C02-35EF-4E00-A992-DE04C5F7CD7C}" dt="2025-06-26T15:04:41.069" v="13" actId="47"/>
        <pc:sldMkLst>
          <pc:docMk/>
          <pc:sldMk cId="1913616520" sldId="2085"/>
        </pc:sldMkLst>
      </pc:sldChg>
      <pc:sldChg chg="del">
        <pc:chgData name="paul meaney" userId="8f3b41ac-413d-46e0-bc97-8181c95bcdc2" providerId="ADAL" clId="{A2467C02-35EF-4E00-A992-DE04C5F7CD7C}" dt="2025-06-26T15:04:44.372" v="18" actId="47"/>
        <pc:sldMkLst>
          <pc:docMk/>
          <pc:sldMk cId="2024922196" sldId="2086"/>
        </pc:sldMkLst>
      </pc:sldChg>
      <pc:sldChg chg="del">
        <pc:chgData name="paul meaney" userId="8f3b41ac-413d-46e0-bc97-8181c95bcdc2" providerId="ADAL" clId="{A2467C02-35EF-4E00-A992-DE04C5F7CD7C}" dt="2025-06-26T15:04:44.790" v="19" actId="47"/>
        <pc:sldMkLst>
          <pc:docMk/>
          <pc:sldMk cId="2129551928" sldId="2087"/>
        </pc:sldMkLst>
      </pc:sldChg>
      <pc:sldChg chg="del">
        <pc:chgData name="paul meaney" userId="8f3b41ac-413d-46e0-bc97-8181c95bcdc2" providerId="ADAL" clId="{A2467C02-35EF-4E00-A992-DE04C5F7CD7C}" dt="2025-06-26T15:04:43.671" v="17" actId="47"/>
        <pc:sldMkLst>
          <pc:docMk/>
          <pc:sldMk cId="109400154" sldId="2088"/>
        </pc:sldMkLst>
      </pc:sldChg>
      <pc:sldChg chg="del">
        <pc:chgData name="paul meaney" userId="8f3b41ac-413d-46e0-bc97-8181c95bcdc2" providerId="ADAL" clId="{A2467C02-35EF-4E00-A992-DE04C5F7CD7C}" dt="2025-06-26T15:04:46.871" v="22" actId="47"/>
        <pc:sldMkLst>
          <pc:docMk/>
          <pc:sldMk cId="3395494770" sldId="2089"/>
        </pc:sldMkLst>
      </pc:sldChg>
      <pc:sldChg chg="del">
        <pc:chgData name="paul meaney" userId="8f3b41ac-413d-46e0-bc97-8181c95bcdc2" providerId="ADAL" clId="{A2467C02-35EF-4E00-A992-DE04C5F7CD7C}" dt="2025-06-26T15:04:46.253" v="21" actId="47"/>
        <pc:sldMkLst>
          <pc:docMk/>
          <pc:sldMk cId="2817157328" sldId="2090"/>
        </pc:sldMkLst>
      </pc:sldChg>
      <pc:sldChg chg="del">
        <pc:chgData name="paul meaney" userId="8f3b41ac-413d-46e0-bc97-8181c95bcdc2" providerId="ADAL" clId="{A2467C02-35EF-4E00-A992-DE04C5F7CD7C}" dt="2025-06-26T15:05:11.852" v="48" actId="47"/>
        <pc:sldMkLst>
          <pc:docMk/>
          <pc:sldMk cId="1389006666" sldId="2091"/>
        </pc:sldMkLst>
      </pc:sldChg>
      <pc:sldChg chg="del">
        <pc:chgData name="paul meaney" userId="8f3b41ac-413d-46e0-bc97-8181c95bcdc2" providerId="ADAL" clId="{A2467C02-35EF-4E00-A992-DE04C5F7CD7C}" dt="2025-06-26T15:05:37.879" v="70" actId="47"/>
        <pc:sldMkLst>
          <pc:docMk/>
          <pc:sldMk cId="65614293" sldId="2092"/>
        </pc:sldMkLst>
      </pc:sldChg>
      <pc:sldChg chg="del">
        <pc:chgData name="paul meaney" userId="8f3b41ac-413d-46e0-bc97-8181c95bcdc2" providerId="ADAL" clId="{A2467C02-35EF-4E00-A992-DE04C5F7CD7C}" dt="2025-06-26T15:05:32.198" v="61" actId="47"/>
        <pc:sldMkLst>
          <pc:docMk/>
          <pc:sldMk cId="2013832792" sldId="2094"/>
        </pc:sldMkLst>
      </pc:sldChg>
      <pc:sldChg chg="del">
        <pc:chgData name="paul meaney" userId="8f3b41ac-413d-46e0-bc97-8181c95bcdc2" providerId="ADAL" clId="{A2467C02-35EF-4E00-A992-DE04C5F7CD7C}" dt="2025-06-26T15:04:50.364" v="27" actId="47"/>
        <pc:sldMkLst>
          <pc:docMk/>
          <pc:sldMk cId="785394580" sldId="2095"/>
        </pc:sldMkLst>
      </pc:sldChg>
      <pc:sldChg chg="del">
        <pc:chgData name="paul meaney" userId="8f3b41ac-413d-46e0-bc97-8181c95bcdc2" providerId="ADAL" clId="{A2467C02-35EF-4E00-A992-DE04C5F7CD7C}" dt="2025-06-26T15:04:49.796" v="26" actId="47"/>
        <pc:sldMkLst>
          <pc:docMk/>
          <pc:sldMk cId="1760318784" sldId="2096"/>
        </pc:sldMkLst>
      </pc:sldChg>
      <pc:sldChg chg="del">
        <pc:chgData name="paul meaney" userId="8f3b41ac-413d-46e0-bc97-8181c95bcdc2" providerId="ADAL" clId="{A2467C02-35EF-4E00-A992-DE04C5F7CD7C}" dt="2025-06-26T15:04:53.869" v="31" actId="47"/>
        <pc:sldMkLst>
          <pc:docMk/>
          <pc:sldMk cId="1443815499" sldId="2097"/>
        </pc:sldMkLst>
      </pc:sldChg>
      <pc:sldChg chg="del">
        <pc:chgData name="paul meaney" userId="8f3b41ac-413d-46e0-bc97-8181c95bcdc2" providerId="ADAL" clId="{A2467C02-35EF-4E00-A992-DE04C5F7CD7C}" dt="2025-06-26T15:05:12.612" v="51" actId="47"/>
        <pc:sldMkLst>
          <pc:docMk/>
          <pc:sldMk cId="1144518638" sldId="2099"/>
        </pc:sldMkLst>
      </pc:sldChg>
      <pc:sldChg chg="del">
        <pc:chgData name="paul meaney" userId="8f3b41ac-413d-46e0-bc97-8181c95bcdc2" providerId="ADAL" clId="{A2467C02-35EF-4E00-A992-DE04C5F7CD7C}" dt="2025-06-26T15:05:38.725" v="73" actId="47"/>
        <pc:sldMkLst>
          <pc:docMk/>
          <pc:sldMk cId="2036044867" sldId="2100"/>
        </pc:sldMkLst>
      </pc:sldChg>
      <pc:sldChg chg="del">
        <pc:chgData name="paul meaney" userId="8f3b41ac-413d-46e0-bc97-8181c95bcdc2" providerId="ADAL" clId="{A2467C02-35EF-4E00-A992-DE04C5F7CD7C}" dt="2025-06-26T15:05:32.645" v="63" actId="47"/>
        <pc:sldMkLst>
          <pc:docMk/>
          <pc:sldMk cId="469571067" sldId="2101"/>
        </pc:sldMkLst>
      </pc:sldChg>
      <pc:sldChg chg="del">
        <pc:chgData name="paul meaney" userId="8f3b41ac-413d-46e0-bc97-8181c95bcdc2" providerId="ADAL" clId="{A2467C02-35EF-4E00-A992-DE04C5F7CD7C}" dt="2025-06-26T15:05:00.756" v="40" actId="47"/>
        <pc:sldMkLst>
          <pc:docMk/>
          <pc:sldMk cId="2270116491" sldId="2107"/>
        </pc:sldMkLst>
      </pc:sldChg>
      <pc:sldChg chg="del">
        <pc:chgData name="paul meaney" userId="8f3b41ac-413d-46e0-bc97-8181c95bcdc2" providerId="ADAL" clId="{A2467C02-35EF-4E00-A992-DE04C5F7CD7C}" dt="2025-06-26T15:04:35.375" v="4" actId="47"/>
        <pc:sldMkLst>
          <pc:docMk/>
          <pc:sldMk cId="2461944402" sldId="2108"/>
        </pc:sldMkLst>
      </pc:sldChg>
      <pc:sldChg chg="del">
        <pc:chgData name="paul meaney" userId="8f3b41ac-413d-46e0-bc97-8181c95bcdc2" providerId="ADAL" clId="{A2467C02-35EF-4E00-A992-DE04C5F7CD7C}" dt="2025-06-26T15:04:57.766" v="36" actId="47"/>
        <pc:sldMkLst>
          <pc:docMk/>
          <pc:sldMk cId="2941037005" sldId="2110"/>
        </pc:sldMkLst>
      </pc:sldChg>
      <pc:sldChg chg="del">
        <pc:chgData name="paul meaney" userId="8f3b41ac-413d-46e0-bc97-8181c95bcdc2" providerId="ADAL" clId="{A2467C02-35EF-4E00-A992-DE04C5F7CD7C}" dt="2025-06-26T15:04:58.859" v="37" actId="47"/>
        <pc:sldMkLst>
          <pc:docMk/>
          <pc:sldMk cId="1197185771" sldId="2111"/>
        </pc:sldMkLst>
      </pc:sldChg>
      <pc:sldChg chg="del">
        <pc:chgData name="paul meaney" userId="8f3b41ac-413d-46e0-bc97-8181c95bcdc2" providerId="ADAL" clId="{A2467C02-35EF-4E00-A992-DE04C5F7CD7C}" dt="2025-06-26T15:05:03.335" v="43" actId="47"/>
        <pc:sldMkLst>
          <pc:docMk/>
          <pc:sldMk cId="888532522" sldId="2112"/>
        </pc:sldMkLst>
      </pc:sldChg>
      <pc:sldChg chg="del">
        <pc:chgData name="paul meaney" userId="8f3b41ac-413d-46e0-bc97-8181c95bcdc2" providerId="ADAL" clId="{A2467C02-35EF-4E00-A992-DE04C5F7CD7C}" dt="2025-06-26T15:05:09.525" v="46" actId="47"/>
        <pc:sldMkLst>
          <pc:docMk/>
          <pc:sldMk cId="1899040222" sldId="2113"/>
        </pc:sldMkLst>
      </pc:sldChg>
      <pc:sldChg chg="del">
        <pc:chgData name="paul meaney" userId="8f3b41ac-413d-46e0-bc97-8181c95bcdc2" providerId="ADAL" clId="{A2467C02-35EF-4E00-A992-DE04C5F7CD7C}" dt="2025-06-26T15:05:12.328" v="50" actId="47"/>
        <pc:sldMkLst>
          <pc:docMk/>
          <pc:sldMk cId="1224448432" sldId="2114"/>
        </pc:sldMkLst>
      </pc:sldChg>
      <pc:sldChg chg="del">
        <pc:chgData name="paul meaney" userId="8f3b41ac-413d-46e0-bc97-8181c95bcdc2" providerId="ADAL" clId="{A2467C02-35EF-4E00-A992-DE04C5F7CD7C}" dt="2025-06-26T15:05:13.185" v="53" actId="47"/>
        <pc:sldMkLst>
          <pc:docMk/>
          <pc:sldMk cId="2688726154" sldId="2115"/>
        </pc:sldMkLst>
      </pc:sldChg>
      <pc:sldChg chg="del">
        <pc:chgData name="paul meaney" userId="8f3b41ac-413d-46e0-bc97-8181c95bcdc2" providerId="ADAL" clId="{A2467C02-35EF-4E00-A992-DE04C5F7CD7C}" dt="2025-06-26T15:05:39.895" v="75" actId="47"/>
        <pc:sldMkLst>
          <pc:docMk/>
          <pc:sldMk cId="790771486" sldId="2116"/>
        </pc:sldMkLst>
      </pc:sldChg>
      <pc:sldChg chg="del">
        <pc:chgData name="paul meaney" userId="8f3b41ac-413d-46e0-bc97-8181c95bcdc2" providerId="ADAL" clId="{A2467C02-35EF-4E00-A992-DE04C5F7CD7C}" dt="2025-06-26T15:05:34.261" v="67" actId="47"/>
        <pc:sldMkLst>
          <pc:docMk/>
          <pc:sldMk cId="3425962722" sldId="2117"/>
        </pc:sldMkLst>
      </pc:sldChg>
      <pc:sldChg chg="del">
        <pc:chgData name="paul meaney" userId="8f3b41ac-413d-46e0-bc97-8181c95bcdc2" providerId="ADAL" clId="{A2467C02-35EF-4E00-A992-DE04C5F7CD7C}" dt="2025-06-26T15:05:38.446" v="72" actId="47"/>
        <pc:sldMkLst>
          <pc:docMk/>
          <pc:sldMk cId="7489705" sldId="2119"/>
        </pc:sldMkLst>
      </pc:sldChg>
      <pc:sldChg chg="del">
        <pc:chgData name="paul meaney" userId="8f3b41ac-413d-46e0-bc97-8181c95bcdc2" providerId="ADAL" clId="{A2467C02-35EF-4E00-A992-DE04C5F7CD7C}" dt="2025-06-26T15:05:32.422" v="62" actId="47"/>
        <pc:sldMkLst>
          <pc:docMk/>
          <pc:sldMk cId="1837483152" sldId="2120"/>
        </pc:sldMkLst>
      </pc:sldChg>
      <pc:sldChg chg="del">
        <pc:chgData name="paul meaney" userId="8f3b41ac-413d-46e0-bc97-8181c95bcdc2" providerId="ADAL" clId="{A2467C02-35EF-4E00-A992-DE04C5F7CD7C}" dt="2025-06-26T15:04:36.459" v="5" actId="47"/>
        <pc:sldMkLst>
          <pc:docMk/>
          <pc:sldMk cId="728225622" sldId="2121"/>
        </pc:sldMkLst>
      </pc:sldChg>
      <pc:sldChg chg="del">
        <pc:chgData name="paul meaney" userId="8f3b41ac-413d-46e0-bc97-8181c95bcdc2" providerId="ADAL" clId="{A2467C02-35EF-4E00-A992-DE04C5F7CD7C}" dt="2025-06-26T15:04:54.376" v="32" actId="47"/>
        <pc:sldMkLst>
          <pc:docMk/>
          <pc:sldMk cId="4016447795" sldId="2122"/>
        </pc:sldMkLst>
      </pc:sldChg>
      <pc:sldChg chg="del">
        <pc:chgData name="paul meaney" userId="8f3b41ac-413d-46e0-bc97-8181c95bcdc2" providerId="ADAL" clId="{A2467C02-35EF-4E00-A992-DE04C5F7CD7C}" dt="2025-06-26T15:05:12.894" v="52" actId="47"/>
        <pc:sldMkLst>
          <pc:docMk/>
          <pc:sldMk cId="151341263" sldId="2123"/>
        </pc:sldMkLst>
      </pc:sldChg>
      <pc:sldChg chg="del">
        <pc:chgData name="paul meaney" userId="8f3b41ac-413d-46e0-bc97-8181c95bcdc2" providerId="ADAL" clId="{A2467C02-35EF-4E00-A992-DE04C5F7CD7C}" dt="2025-06-26T15:05:38.136" v="71" actId="47"/>
        <pc:sldMkLst>
          <pc:docMk/>
          <pc:sldMk cId="4096125843" sldId="2125"/>
        </pc:sldMkLst>
      </pc:sldChg>
      <pc:sldChg chg="del">
        <pc:chgData name="paul meaney" userId="8f3b41ac-413d-46e0-bc97-8181c95bcdc2" providerId="ADAL" clId="{A2467C02-35EF-4E00-A992-DE04C5F7CD7C}" dt="2025-06-26T15:05:39.185" v="74" actId="47"/>
        <pc:sldMkLst>
          <pc:docMk/>
          <pc:sldMk cId="1317215115" sldId="2126"/>
        </pc:sldMkLst>
      </pc:sldChg>
      <pc:sldChg chg="del">
        <pc:chgData name="paul meaney" userId="8f3b41ac-413d-46e0-bc97-8181c95bcdc2" providerId="ADAL" clId="{A2467C02-35EF-4E00-A992-DE04C5F7CD7C}" dt="2025-06-26T15:05:32.942" v="64" actId="47"/>
        <pc:sldMkLst>
          <pc:docMk/>
          <pc:sldMk cId="2094689196" sldId="2127"/>
        </pc:sldMkLst>
      </pc:sldChg>
      <pc:sldChg chg="del">
        <pc:chgData name="paul meaney" userId="8f3b41ac-413d-46e0-bc97-8181c95bcdc2" providerId="ADAL" clId="{A2467C02-35EF-4E00-A992-DE04C5F7CD7C}" dt="2025-06-26T15:05:33.449" v="65" actId="47"/>
        <pc:sldMkLst>
          <pc:docMk/>
          <pc:sldMk cId="3011981921" sldId="2128"/>
        </pc:sldMkLst>
      </pc:sldChg>
      <pc:sldChg chg="del">
        <pc:chgData name="paul meaney" userId="8f3b41ac-413d-46e0-bc97-8181c95bcdc2" providerId="ADAL" clId="{A2467C02-35EF-4E00-A992-DE04C5F7CD7C}" dt="2025-06-26T15:05:33.810" v="66" actId="47"/>
        <pc:sldMkLst>
          <pc:docMk/>
          <pc:sldMk cId="113051090" sldId="2129"/>
        </pc:sldMkLst>
      </pc:sldChg>
      <pc:sldChg chg="del">
        <pc:chgData name="paul meaney" userId="8f3b41ac-413d-46e0-bc97-8181c95bcdc2" providerId="ADAL" clId="{A2467C02-35EF-4E00-A992-DE04C5F7CD7C}" dt="2025-06-26T15:04:40.608" v="12" actId="47"/>
        <pc:sldMkLst>
          <pc:docMk/>
          <pc:sldMk cId="308451781" sldId="2130"/>
        </pc:sldMkLst>
      </pc:sldChg>
      <pc:sldChg chg="del">
        <pc:chgData name="paul meaney" userId="8f3b41ac-413d-46e0-bc97-8181c95bcdc2" providerId="ADAL" clId="{A2467C02-35EF-4E00-A992-DE04C5F7CD7C}" dt="2025-06-26T15:05:43.774" v="79" actId="47"/>
        <pc:sldMkLst>
          <pc:docMk/>
          <pc:sldMk cId="466070121" sldId="2131"/>
        </pc:sldMkLst>
      </pc:sldChg>
      <pc:sldChg chg="del">
        <pc:chgData name="paul meaney" userId="8f3b41ac-413d-46e0-bc97-8181c95bcdc2" providerId="ADAL" clId="{A2467C02-35EF-4E00-A992-DE04C5F7CD7C}" dt="2025-06-26T15:05:44.831" v="82" actId="47"/>
        <pc:sldMkLst>
          <pc:docMk/>
          <pc:sldMk cId="1435112758" sldId="2132"/>
        </pc:sldMkLst>
      </pc:sldChg>
      <pc:sldChg chg="del">
        <pc:chgData name="paul meaney" userId="8f3b41ac-413d-46e0-bc97-8181c95bcdc2" providerId="ADAL" clId="{A2467C02-35EF-4E00-A992-DE04C5F7CD7C}" dt="2025-06-26T15:05:12.027" v="49" actId="47"/>
        <pc:sldMkLst>
          <pc:docMk/>
          <pc:sldMk cId="2973109197" sldId="2133"/>
        </pc:sldMkLst>
      </pc:sldChg>
      <pc:sldChg chg="del">
        <pc:chgData name="paul meaney" userId="8f3b41ac-413d-46e0-bc97-8181c95bcdc2" providerId="ADAL" clId="{A2467C02-35EF-4E00-A992-DE04C5F7CD7C}" dt="2025-06-26T15:05:55.920" v="95" actId="47"/>
        <pc:sldMkLst>
          <pc:docMk/>
          <pc:sldMk cId="2144326843" sldId="2224"/>
        </pc:sldMkLst>
      </pc:sldChg>
      <pc:sldChg chg="del">
        <pc:chgData name="paul meaney" userId="8f3b41ac-413d-46e0-bc97-8181c95bcdc2" providerId="ADAL" clId="{A2467C02-35EF-4E00-A992-DE04C5F7CD7C}" dt="2025-06-26T15:05:56.335" v="96" actId="47"/>
        <pc:sldMkLst>
          <pc:docMk/>
          <pc:sldMk cId="2598221281" sldId="2225"/>
        </pc:sldMkLst>
      </pc:sldChg>
      <pc:sldChg chg="del">
        <pc:chgData name="paul meaney" userId="8f3b41ac-413d-46e0-bc97-8181c95bcdc2" providerId="ADAL" clId="{A2467C02-35EF-4E00-A992-DE04C5F7CD7C}" dt="2025-06-26T15:05:59.157" v="103" actId="47"/>
        <pc:sldMkLst>
          <pc:docMk/>
          <pc:sldMk cId="3558668321" sldId="2226"/>
        </pc:sldMkLst>
      </pc:sldChg>
      <pc:sldChg chg="del">
        <pc:chgData name="paul meaney" userId="8f3b41ac-413d-46e0-bc97-8181c95bcdc2" providerId="ADAL" clId="{A2467C02-35EF-4E00-A992-DE04C5F7CD7C}" dt="2025-06-26T15:05:58.216" v="101" actId="47"/>
        <pc:sldMkLst>
          <pc:docMk/>
          <pc:sldMk cId="1294585880" sldId="2227"/>
        </pc:sldMkLst>
      </pc:sldChg>
      <pc:sldChg chg="del">
        <pc:chgData name="paul meaney" userId="8f3b41ac-413d-46e0-bc97-8181c95bcdc2" providerId="ADAL" clId="{A2467C02-35EF-4E00-A992-DE04C5F7CD7C}" dt="2025-06-26T15:06:02.046" v="108" actId="47"/>
        <pc:sldMkLst>
          <pc:docMk/>
          <pc:sldMk cId="3117471053" sldId="2228"/>
        </pc:sldMkLst>
      </pc:sldChg>
      <pc:sldChg chg="del">
        <pc:chgData name="paul meaney" userId="8f3b41ac-413d-46e0-bc97-8181c95bcdc2" providerId="ADAL" clId="{A2467C02-35EF-4E00-A992-DE04C5F7CD7C}" dt="2025-06-26T15:05:56.645" v="97" actId="47"/>
        <pc:sldMkLst>
          <pc:docMk/>
          <pc:sldMk cId="122008874" sldId="2642"/>
        </pc:sldMkLst>
      </pc:sldChg>
      <pc:sldChg chg="del">
        <pc:chgData name="paul meaney" userId="8f3b41ac-413d-46e0-bc97-8181c95bcdc2" providerId="ADAL" clId="{A2467C02-35EF-4E00-A992-DE04C5F7CD7C}" dt="2025-06-26T15:05:56.884" v="98" actId="47"/>
        <pc:sldMkLst>
          <pc:docMk/>
          <pc:sldMk cId="1806404972" sldId="2643"/>
        </pc:sldMkLst>
      </pc:sldChg>
      <pc:sldChg chg="del">
        <pc:chgData name="paul meaney" userId="8f3b41ac-413d-46e0-bc97-8181c95bcdc2" providerId="ADAL" clId="{A2467C02-35EF-4E00-A992-DE04C5F7CD7C}" dt="2025-06-26T15:05:54.007" v="90" actId="47"/>
        <pc:sldMkLst>
          <pc:docMk/>
          <pc:sldMk cId="2851154637" sldId="2994"/>
        </pc:sldMkLst>
      </pc:sldChg>
      <pc:sldChg chg="del">
        <pc:chgData name="paul meaney" userId="8f3b41ac-413d-46e0-bc97-8181c95bcdc2" providerId="ADAL" clId="{A2467C02-35EF-4E00-A992-DE04C5F7CD7C}" dt="2025-06-26T15:05:54.260" v="91" actId="47"/>
        <pc:sldMkLst>
          <pc:docMk/>
          <pc:sldMk cId="2481046552" sldId="2995"/>
        </pc:sldMkLst>
      </pc:sldChg>
      <pc:sldChg chg="del">
        <pc:chgData name="paul meaney" userId="8f3b41ac-413d-46e0-bc97-8181c95bcdc2" providerId="ADAL" clId="{A2467C02-35EF-4E00-A992-DE04C5F7CD7C}" dt="2025-06-26T15:05:44.030" v="80" actId="47"/>
        <pc:sldMkLst>
          <pc:docMk/>
          <pc:sldMk cId="1701980990" sldId="3011"/>
        </pc:sldMkLst>
      </pc:sldChg>
      <pc:sldChg chg="add del">
        <pc:chgData name="paul meaney" userId="8f3b41ac-413d-46e0-bc97-8181c95bcdc2" providerId="ADAL" clId="{A2467C02-35EF-4E00-A992-DE04C5F7CD7C}" dt="2025-06-26T15:05:06.160" v="45" actId="47"/>
        <pc:sldMkLst>
          <pc:docMk/>
          <pc:sldMk cId="2377666777" sldId="3237"/>
        </pc:sldMkLst>
      </pc:sldChg>
      <pc:sldChg chg="del">
        <pc:chgData name="paul meaney" userId="8f3b41ac-413d-46e0-bc97-8181c95bcdc2" providerId="ADAL" clId="{A2467C02-35EF-4E00-A992-DE04C5F7CD7C}" dt="2025-06-26T15:05:41.814" v="77" actId="47"/>
        <pc:sldMkLst>
          <pc:docMk/>
          <pc:sldMk cId="3190978849" sldId="3268"/>
        </pc:sldMkLst>
      </pc:sldChg>
      <pc:sldChg chg="add del">
        <pc:chgData name="paul meaney" userId="8f3b41ac-413d-46e0-bc97-8181c95bcdc2" providerId="ADAL" clId="{A2467C02-35EF-4E00-A992-DE04C5F7CD7C}" dt="2025-06-26T15:05:19.793" v="58" actId="47"/>
        <pc:sldMkLst>
          <pc:docMk/>
          <pc:sldMk cId="624019540" sldId="3271"/>
        </pc:sldMkLst>
      </pc:sldChg>
      <pc:sldChg chg="del">
        <pc:chgData name="paul meaney" userId="8f3b41ac-413d-46e0-bc97-8181c95bcdc2" providerId="ADAL" clId="{A2467C02-35EF-4E00-A992-DE04C5F7CD7C}" dt="2025-06-26T15:05:00.538" v="39" actId="47"/>
        <pc:sldMkLst>
          <pc:docMk/>
          <pc:sldMk cId="436760569" sldId="3277"/>
        </pc:sldMkLst>
      </pc:sldChg>
      <pc:sldChg chg="del">
        <pc:chgData name="paul meaney" userId="8f3b41ac-413d-46e0-bc97-8181c95bcdc2" providerId="ADAL" clId="{A2467C02-35EF-4E00-A992-DE04C5F7CD7C}" dt="2025-06-26T15:05:45.037" v="83" actId="47"/>
        <pc:sldMkLst>
          <pc:docMk/>
          <pc:sldMk cId="3551426229" sldId="3283"/>
        </pc:sldMkLst>
      </pc:sldChg>
      <pc:sldChg chg="del">
        <pc:chgData name="paul meaney" userId="8f3b41ac-413d-46e0-bc97-8181c95bcdc2" providerId="ADAL" clId="{A2467C02-35EF-4E00-A992-DE04C5F7CD7C}" dt="2025-06-26T15:05:44.606" v="81" actId="47"/>
        <pc:sldMkLst>
          <pc:docMk/>
          <pc:sldMk cId="321615194" sldId="3292"/>
        </pc:sldMkLst>
      </pc:sldChg>
      <pc:sldChg chg="del">
        <pc:chgData name="paul meaney" userId="8f3b41ac-413d-46e0-bc97-8181c95bcdc2" providerId="ADAL" clId="{A2467C02-35EF-4E00-A992-DE04C5F7CD7C}" dt="2025-06-26T15:05:45.523" v="85" actId="47"/>
        <pc:sldMkLst>
          <pc:docMk/>
          <pc:sldMk cId="3766688255" sldId="3293"/>
        </pc:sldMkLst>
      </pc:sldChg>
      <pc:sldChg chg="del">
        <pc:chgData name="paul meaney" userId="8f3b41ac-413d-46e0-bc97-8181c95bcdc2" providerId="ADAL" clId="{A2467C02-35EF-4E00-A992-DE04C5F7CD7C}" dt="2025-06-26T15:05:45.900" v="86" actId="47"/>
        <pc:sldMkLst>
          <pc:docMk/>
          <pc:sldMk cId="1286348151" sldId="3294"/>
        </pc:sldMkLst>
      </pc:sldChg>
      <pc:sldChg chg="del">
        <pc:chgData name="paul meaney" userId="8f3b41ac-413d-46e0-bc97-8181c95bcdc2" providerId="ADAL" clId="{A2467C02-35EF-4E00-A992-DE04C5F7CD7C}" dt="2025-06-26T15:04:50.988" v="28" actId="47"/>
        <pc:sldMkLst>
          <pc:docMk/>
          <pc:sldMk cId="155501382" sldId="3295"/>
        </pc:sldMkLst>
      </pc:sldChg>
      <pc:sldChg chg="add del">
        <pc:chgData name="paul meaney" userId="8f3b41ac-413d-46e0-bc97-8181c95bcdc2" providerId="ADAL" clId="{A2467C02-35EF-4E00-A992-DE04C5F7CD7C}" dt="2025-06-26T15:05:48.228" v="88" actId="47"/>
        <pc:sldMkLst>
          <pc:docMk/>
          <pc:sldMk cId="1219115346" sldId="3296"/>
        </pc:sldMkLst>
      </pc:sldChg>
      <pc:sldChg chg="del">
        <pc:chgData name="paul meaney" userId="8f3b41ac-413d-46e0-bc97-8181c95bcdc2" providerId="ADAL" clId="{A2467C02-35EF-4E00-A992-DE04C5F7CD7C}" dt="2025-06-26T15:04:55.271" v="33" actId="47"/>
        <pc:sldMkLst>
          <pc:docMk/>
          <pc:sldMk cId="342037665" sldId="3322"/>
        </pc:sldMkLst>
      </pc:sldChg>
      <pc:sldChg chg="del">
        <pc:chgData name="paul meaney" userId="8f3b41ac-413d-46e0-bc97-8181c95bcdc2" providerId="ADAL" clId="{A2467C02-35EF-4E00-A992-DE04C5F7CD7C}" dt="2025-06-26T15:04:57.253" v="34" actId="47"/>
        <pc:sldMkLst>
          <pc:docMk/>
          <pc:sldMk cId="1385051717" sldId="3323"/>
        </pc:sldMkLst>
      </pc:sldChg>
      <pc:sldChg chg="del">
        <pc:chgData name="paul meaney" userId="8f3b41ac-413d-46e0-bc97-8181c95bcdc2" providerId="ADAL" clId="{A2467C02-35EF-4E00-A992-DE04C5F7CD7C}" dt="2025-06-26T15:05:00.151" v="38" actId="47"/>
        <pc:sldMkLst>
          <pc:docMk/>
          <pc:sldMk cId="1058346724" sldId="3324"/>
        </pc:sldMkLst>
      </pc:sldChg>
      <pc:sldChg chg="del">
        <pc:chgData name="paul meaney" userId="8f3b41ac-413d-46e0-bc97-8181c95bcdc2" providerId="ADAL" clId="{A2467C02-35EF-4E00-A992-DE04C5F7CD7C}" dt="2025-06-26T15:05:02.606" v="41" actId="47"/>
        <pc:sldMkLst>
          <pc:docMk/>
          <pc:sldMk cId="2210066129" sldId="3325"/>
        </pc:sldMkLst>
      </pc:sldChg>
      <pc:sldChg chg="del">
        <pc:chgData name="paul meaney" userId="8f3b41ac-413d-46e0-bc97-8181c95bcdc2" providerId="ADAL" clId="{A2467C02-35EF-4E00-A992-DE04C5F7CD7C}" dt="2025-06-26T15:05:11.136" v="47" actId="47"/>
        <pc:sldMkLst>
          <pc:docMk/>
          <pc:sldMk cId="4204235449" sldId="3326"/>
        </pc:sldMkLst>
      </pc:sldChg>
      <pc:sldChg chg="add del">
        <pc:chgData name="paul meaney" userId="8f3b41ac-413d-46e0-bc97-8181c95bcdc2" providerId="ADAL" clId="{A2467C02-35EF-4E00-A992-DE04C5F7CD7C}" dt="2025-06-26T15:05:31.976" v="60" actId="47"/>
        <pc:sldMkLst>
          <pc:docMk/>
          <pc:sldMk cId="1429166937" sldId="3327"/>
        </pc:sldMkLst>
      </pc:sldChg>
      <pc:sldChg chg="del">
        <pc:chgData name="paul meaney" userId="8f3b41ac-413d-46e0-bc97-8181c95bcdc2" providerId="ADAL" clId="{A2467C02-35EF-4E00-A992-DE04C5F7CD7C}" dt="2025-06-26T15:05:37.628" v="69" actId="47"/>
        <pc:sldMkLst>
          <pc:docMk/>
          <pc:sldMk cId="1608880652" sldId="3328"/>
        </pc:sldMkLst>
      </pc:sldChg>
    </pc:docChg>
  </pc:docChgLst>
  <pc:docChgLst>
    <pc:chgData name="paul meaney" userId="8f3b41ac-413d-46e0-bc97-8181c95bcdc2" providerId="ADAL" clId="{EA830C9E-91CC-4E56-80A6-322968E8E3CF}"/>
    <pc:docChg chg="undo custSel addSld delSld modSld addSection modSection">
      <pc:chgData name="paul meaney" userId="8f3b41ac-413d-46e0-bc97-8181c95bcdc2" providerId="ADAL" clId="{EA830C9E-91CC-4E56-80A6-322968E8E3CF}" dt="2025-02-04T09:54:50.582" v="2938" actId="114"/>
      <pc:docMkLst>
        <pc:docMk/>
      </pc:docMkLst>
      <pc:sldChg chg="modSp mod">
        <pc:chgData name="paul meaney" userId="8f3b41ac-413d-46e0-bc97-8181c95bcdc2" providerId="ADAL" clId="{EA830C9E-91CC-4E56-80A6-322968E8E3CF}" dt="2025-02-04T09:16:52.919" v="42" actId="790"/>
        <pc:sldMkLst>
          <pc:docMk/>
          <pc:sldMk cId="3324909653" sldId="1131"/>
        </pc:sldMkLst>
      </pc:sldChg>
      <pc:sldChg chg="modSp">
        <pc:chgData name="paul meaney" userId="8f3b41ac-413d-46e0-bc97-8181c95bcdc2" providerId="ADAL" clId="{EA830C9E-91CC-4E56-80A6-322968E8E3CF}" dt="2025-02-04T09:12:32.044" v="39" actId="20577"/>
        <pc:sldMkLst>
          <pc:docMk/>
          <pc:sldMk cId="3993103573" sldId="2222"/>
        </pc:sldMkLst>
      </pc:sldChg>
      <pc:sldChg chg="add">
        <pc:chgData name="paul meaney" userId="8f3b41ac-413d-46e0-bc97-8181c95bcdc2" providerId="ADAL" clId="{EA830C9E-91CC-4E56-80A6-322968E8E3CF}" dt="2025-02-04T09:12:17.795" v="5" actId="2890"/>
        <pc:sldMkLst>
          <pc:docMk/>
          <pc:sldMk cId="363249733" sldId="2779"/>
        </pc:sldMkLst>
      </pc:sldChg>
      <pc:sldChg chg="addSp delSp add del setBg delDesignElem">
        <pc:chgData name="paul meaney" userId="8f3b41ac-413d-46e0-bc97-8181c95bcdc2" providerId="ADAL" clId="{EA830C9E-91CC-4E56-80A6-322968E8E3CF}" dt="2025-02-04T09:12:15.726" v="4"/>
        <pc:sldMkLst>
          <pc:docMk/>
          <pc:sldMk cId="1657916247" sldId="2779"/>
        </pc:sldMkLst>
      </pc:sldChg>
      <pc:sldChg chg="addSp delSp modSp new mod setBg">
        <pc:chgData name="paul meaney" userId="8f3b41ac-413d-46e0-bc97-8181c95bcdc2" providerId="ADAL" clId="{EA830C9E-91CC-4E56-80A6-322968E8E3CF}" dt="2025-02-04T09:28:59.864" v="1102" actId="20577"/>
        <pc:sldMkLst>
          <pc:docMk/>
          <pc:sldMk cId="2995112137" sldId="2780"/>
        </pc:sldMkLst>
      </pc:sldChg>
      <pc:sldChg chg="addSp delSp modSp new del mod">
        <pc:chgData name="paul meaney" userId="8f3b41ac-413d-46e0-bc97-8181c95bcdc2" providerId="ADAL" clId="{EA830C9E-91CC-4E56-80A6-322968E8E3CF}" dt="2025-02-04T09:28:54.740" v="1095" actId="47"/>
        <pc:sldMkLst>
          <pc:docMk/>
          <pc:sldMk cId="3470744776" sldId="2781"/>
        </pc:sldMkLst>
      </pc:sldChg>
      <pc:sldChg chg="modSp add mod">
        <pc:chgData name="paul meaney" userId="8f3b41ac-413d-46e0-bc97-8181c95bcdc2" providerId="ADAL" clId="{EA830C9E-91CC-4E56-80A6-322968E8E3CF}" dt="2025-02-04T09:28:50.239" v="1094"/>
        <pc:sldMkLst>
          <pc:docMk/>
          <pc:sldMk cId="1969032313" sldId="2782"/>
        </pc:sldMkLst>
      </pc:sldChg>
      <pc:sldChg chg="addSp delSp modSp new mod setBg">
        <pc:chgData name="paul meaney" userId="8f3b41ac-413d-46e0-bc97-8181c95bcdc2" providerId="ADAL" clId="{EA830C9E-91CC-4E56-80A6-322968E8E3CF}" dt="2025-02-04T09:43:40.482" v="2270" actId="114"/>
        <pc:sldMkLst>
          <pc:docMk/>
          <pc:sldMk cId="2258110820" sldId="2783"/>
        </pc:sldMkLst>
      </pc:sldChg>
      <pc:sldChg chg="addSp delSp modSp new mod setBg">
        <pc:chgData name="paul meaney" userId="8f3b41ac-413d-46e0-bc97-8181c95bcdc2" providerId="ADAL" clId="{EA830C9E-91CC-4E56-80A6-322968E8E3CF}" dt="2025-02-04T09:54:50.582" v="2938" actId="114"/>
        <pc:sldMkLst>
          <pc:docMk/>
          <pc:sldMk cId="3339374927" sldId="2784"/>
        </pc:sldMkLst>
      </pc:sldChg>
      <pc:sldChg chg="addSp delSp modSp add mod setBg">
        <pc:chgData name="paul meaney" userId="8f3b41ac-413d-46e0-bc97-8181c95bcdc2" providerId="ADAL" clId="{EA830C9E-91CC-4E56-80A6-322968E8E3CF}" dt="2025-02-04T09:44:58.325" v="2298" actId="20577"/>
        <pc:sldMkLst>
          <pc:docMk/>
          <pc:sldMk cId="746219198" sldId="2785"/>
        </pc:sldMkLst>
      </pc:sldChg>
      <pc:sldChg chg="new del">
        <pc:chgData name="paul meaney" userId="8f3b41ac-413d-46e0-bc97-8181c95bcdc2" providerId="ADAL" clId="{EA830C9E-91CC-4E56-80A6-322968E8E3CF}" dt="2025-02-04T09:45:11.308" v="2300" actId="680"/>
        <pc:sldMkLst>
          <pc:docMk/>
          <pc:sldMk cId="273010864" sldId="2786"/>
        </pc:sldMkLst>
      </pc:sldChg>
      <pc:sldChg chg="addSp delSp modSp new mod setBg">
        <pc:chgData name="paul meaney" userId="8f3b41ac-413d-46e0-bc97-8181c95bcdc2" providerId="ADAL" clId="{EA830C9E-91CC-4E56-80A6-322968E8E3CF}" dt="2025-02-04T09:47:50.089" v="2600"/>
        <pc:sldMkLst>
          <pc:docMk/>
          <pc:sldMk cId="2426971986" sldId="2786"/>
        </pc:sldMkLst>
      </pc:sldChg>
    </pc:docChg>
  </pc:docChgLst>
  <pc:docChgLst>
    <pc:chgData name="paul meaney" userId="8f3b41ac-413d-46e0-bc97-8181c95bcdc2" providerId="ADAL" clId="{B7A55ABE-FD76-42D8-9E45-A5E259D219D4}"/>
    <pc:docChg chg="addSld delSld modSld modSection">
      <pc:chgData name="paul meaney" userId="8f3b41ac-413d-46e0-bc97-8181c95bcdc2" providerId="ADAL" clId="{B7A55ABE-FD76-42D8-9E45-A5E259D219D4}" dt="2025-06-13T16:38:46.126" v="233" actId="47"/>
      <pc:docMkLst>
        <pc:docMk/>
      </pc:docMkLst>
      <pc:sldChg chg="modSp del mod">
        <pc:chgData name="paul meaney" userId="8f3b41ac-413d-46e0-bc97-8181c95bcdc2" providerId="ADAL" clId="{B7A55ABE-FD76-42D8-9E45-A5E259D219D4}" dt="2025-06-13T16:38:46.126" v="233" actId="47"/>
        <pc:sldMkLst>
          <pc:docMk/>
          <pc:sldMk cId="4238264794" sldId="2615"/>
        </pc:sldMkLst>
      </pc:sldChg>
      <pc:sldChg chg="modSp del mod">
        <pc:chgData name="paul meaney" userId="8f3b41ac-413d-46e0-bc97-8181c95bcdc2" providerId="ADAL" clId="{B7A55ABE-FD76-42D8-9E45-A5E259D219D4}" dt="2025-06-13T16:38:46.126" v="233" actId="47"/>
        <pc:sldMkLst>
          <pc:docMk/>
          <pc:sldMk cId="2997318111" sldId="2616"/>
        </pc:sldMkLst>
      </pc:sldChg>
      <pc:sldChg chg="del">
        <pc:chgData name="paul meaney" userId="8f3b41ac-413d-46e0-bc97-8181c95bcdc2" providerId="ADAL" clId="{B7A55ABE-FD76-42D8-9E45-A5E259D219D4}" dt="2025-06-13T16:38:46.126" v="233" actId="47"/>
        <pc:sldMkLst>
          <pc:docMk/>
          <pc:sldMk cId="258518254" sldId="2617"/>
        </pc:sldMkLst>
      </pc:sldChg>
      <pc:sldChg chg="del">
        <pc:chgData name="paul meaney" userId="8f3b41ac-413d-46e0-bc97-8181c95bcdc2" providerId="ADAL" clId="{B7A55ABE-FD76-42D8-9E45-A5E259D219D4}" dt="2025-06-13T16:38:46.126" v="233" actId="47"/>
        <pc:sldMkLst>
          <pc:docMk/>
          <pc:sldMk cId="260025805" sldId="2618"/>
        </pc:sldMkLst>
      </pc:sldChg>
      <pc:sldChg chg="del">
        <pc:chgData name="paul meaney" userId="8f3b41ac-413d-46e0-bc97-8181c95bcdc2" providerId="ADAL" clId="{B7A55ABE-FD76-42D8-9E45-A5E259D219D4}" dt="2025-06-13T16:38:46.126" v="233" actId="47"/>
        <pc:sldMkLst>
          <pc:docMk/>
          <pc:sldMk cId="480920049" sldId="2620"/>
        </pc:sldMkLst>
      </pc:sldChg>
      <pc:sldChg chg="modSp del mod">
        <pc:chgData name="paul meaney" userId="8f3b41ac-413d-46e0-bc97-8181c95bcdc2" providerId="ADAL" clId="{B7A55ABE-FD76-42D8-9E45-A5E259D219D4}" dt="2025-06-13T16:38:46.126" v="233" actId="47"/>
        <pc:sldMkLst>
          <pc:docMk/>
          <pc:sldMk cId="2242935451" sldId="2624"/>
        </pc:sldMkLst>
      </pc:sldChg>
      <pc:sldChg chg="modSp add del mod">
        <pc:chgData name="paul meaney" userId="8f3b41ac-413d-46e0-bc97-8181c95bcdc2" providerId="ADAL" clId="{B7A55ABE-FD76-42D8-9E45-A5E259D219D4}" dt="2025-06-13T16:38:46.126" v="233" actId="47"/>
        <pc:sldMkLst>
          <pc:docMk/>
          <pc:sldMk cId="4272390334" sldId="3263"/>
        </pc:sldMkLst>
      </pc:sldChg>
      <pc:sldChg chg="modSp add del mod">
        <pc:chgData name="paul meaney" userId="8f3b41ac-413d-46e0-bc97-8181c95bcdc2" providerId="ADAL" clId="{B7A55ABE-FD76-42D8-9E45-A5E259D219D4}" dt="2025-06-13T16:38:46.126" v="233" actId="47"/>
        <pc:sldMkLst>
          <pc:docMk/>
          <pc:sldMk cId="22316696" sldId="3264"/>
        </pc:sldMkLst>
      </pc:sldChg>
    </pc:docChg>
  </pc:docChgLst>
  <pc:docChgLst>
    <pc:chgData name="paul meaney" userId="8f3b41ac-413d-46e0-bc97-8181c95bcdc2" providerId="ADAL" clId="{099934ED-9149-46A2-8011-CD6CF9B64564}"/>
    <pc:docChg chg="undo custSel addSld delSld modSld sldOrd addSection delSection modSection">
      <pc:chgData name="paul meaney" userId="8f3b41ac-413d-46e0-bc97-8181c95bcdc2" providerId="ADAL" clId="{099934ED-9149-46A2-8011-CD6CF9B64564}" dt="2025-01-24T16:37:05.086" v="11228"/>
      <pc:docMkLst>
        <pc:docMk/>
      </pc:docMkLst>
      <pc:sldChg chg="add del">
        <pc:chgData name="paul meaney" userId="8f3b41ac-413d-46e0-bc97-8181c95bcdc2" providerId="ADAL" clId="{099934ED-9149-46A2-8011-CD6CF9B64564}" dt="2025-01-22T10:13:11.420" v="717" actId="47"/>
        <pc:sldMkLst>
          <pc:docMk/>
          <pc:sldMk cId="1160443717" sldId="474"/>
        </pc:sldMkLst>
      </pc:sldChg>
      <pc:sldChg chg="del">
        <pc:chgData name="paul meaney" userId="8f3b41ac-413d-46e0-bc97-8181c95bcdc2" providerId="ADAL" clId="{099934ED-9149-46A2-8011-CD6CF9B64564}" dt="2025-01-22T10:13:01.973" v="606" actId="47"/>
        <pc:sldMkLst>
          <pc:docMk/>
          <pc:sldMk cId="1037848145" sldId="525"/>
        </pc:sldMkLst>
      </pc:sldChg>
      <pc:sldChg chg="add">
        <pc:chgData name="paul meaney" userId="8f3b41ac-413d-46e0-bc97-8181c95bcdc2" providerId="ADAL" clId="{099934ED-9149-46A2-8011-CD6CF9B64564}" dt="2025-01-22T11:17:53.634" v="2246"/>
        <pc:sldMkLst>
          <pc:docMk/>
          <pc:sldMk cId="3730983709" sldId="526"/>
        </pc:sldMkLst>
      </pc:sldChg>
      <pc:sldChg chg="add del">
        <pc:chgData name="paul meaney" userId="8f3b41ac-413d-46e0-bc97-8181c95bcdc2" providerId="ADAL" clId="{099934ED-9149-46A2-8011-CD6CF9B64564}" dt="2025-01-22T10:13:13.500" v="724" actId="47"/>
        <pc:sldMkLst>
          <pc:docMk/>
          <pc:sldMk cId="1189165679" sldId="572"/>
        </pc:sldMkLst>
      </pc:sldChg>
      <pc:sldChg chg="modSp modAnim">
        <pc:chgData name="paul meaney" userId="8f3b41ac-413d-46e0-bc97-8181c95bcdc2" providerId="ADAL" clId="{099934ED-9149-46A2-8011-CD6CF9B64564}" dt="2025-01-22T09:38:47.270" v="163" actId="255"/>
        <pc:sldMkLst>
          <pc:docMk/>
          <pc:sldMk cId="3737862164" sldId="577"/>
        </pc:sldMkLst>
      </pc:sldChg>
      <pc:sldChg chg="modSp mod">
        <pc:chgData name="paul meaney" userId="8f3b41ac-413d-46e0-bc97-8181c95bcdc2" providerId="ADAL" clId="{099934ED-9149-46A2-8011-CD6CF9B64564}" dt="2025-01-22T09:39:41.318" v="202" actId="20577"/>
        <pc:sldMkLst>
          <pc:docMk/>
          <pc:sldMk cId="2840469309" sldId="579"/>
        </pc:sldMkLst>
      </pc:sldChg>
      <pc:sldChg chg="modSp mod">
        <pc:chgData name="paul meaney" userId="8f3b41ac-413d-46e0-bc97-8181c95bcdc2" providerId="ADAL" clId="{099934ED-9149-46A2-8011-CD6CF9B64564}" dt="2025-01-22T09:38:13.014" v="89" actId="20577"/>
        <pc:sldMkLst>
          <pc:docMk/>
          <pc:sldMk cId="2345936038" sldId="1065"/>
        </pc:sldMkLst>
      </pc:sldChg>
      <pc:sldChg chg="modSp mod">
        <pc:chgData name="paul meaney" userId="8f3b41ac-413d-46e0-bc97-8181c95bcdc2" providerId="ADAL" clId="{099934ED-9149-46A2-8011-CD6CF9B64564}" dt="2025-01-22T11:37:04.139" v="4192" actId="20577"/>
        <pc:sldMkLst>
          <pc:docMk/>
          <pc:sldMk cId="566175144" sldId="1073"/>
        </pc:sldMkLst>
      </pc:sldChg>
      <pc:sldChg chg="modSp">
        <pc:chgData name="paul meaney" userId="8f3b41ac-413d-46e0-bc97-8181c95bcdc2" providerId="ADAL" clId="{099934ED-9149-46A2-8011-CD6CF9B64564}" dt="2025-01-22T10:12:50.896" v="601" actId="20577"/>
        <pc:sldMkLst>
          <pc:docMk/>
          <pc:sldMk cId="1393632131" sldId="1130"/>
        </pc:sldMkLst>
      </pc:sldChg>
      <pc:sldChg chg="modSp mod">
        <pc:chgData name="paul meaney" userId="8f3b41ac-413d-46e0-bc97-8181c95bcdc2" providerId="ADAL" clId="{099934ED-9149-46A2-8011-CD6CF9B64564}" dt="2025-01-24T16:24:27.320" v="10730"/>
        <pc:sldMkLst>
          <pc:docMk/>
          <pc:sldMk cId="3324909653" sldId="1131"/>
        </pc:sldMkLst>
      </pc:sldChg>
      <pc:sldChg chg="del">
        <pc:chgData name="paul meaney" userId="8f3b41ac-413d-46e0-bc97-8181c95bcdc2" providerId="ADAL" clId="{099934ED-9149-46A2-8011-CD6CF9B64564}" dt="2025-01-22T10:13:00.767" v="603" actId="47"/>
        <pc:sldMkLst>
          <pc:docMk/>
          <pc:sldMk cId="1478966090" sldId="1133"/>
        </pc:sldMkLst>
      </pc:sldChg>
      <pc:sldChg chg="del">
        <pc:chgData name="paul meaney" userId="8f3b41ac-413d-46e0-bc97-8181c95bcdc2" providerId="ADAL" clId="{099934ED-9149-46A2-8011-CD6CF9B64564}" dt="2025-01-22T10:13:06.848" v="665" actId="47"/>
        <pc:sldMkLst>
          <pc:docMk/>
          <pc:sldMk cId="457997586" sldId="1134"/>
        </pc:sldMkLst>
      </pc:sldChg>
      <pc:sldChg chg="del">
        <pc:chgData name="paul meaney" userId="8f3b41ac-413d-46e0-bc97-8181c95bcdc2" providerId="ADAL" clId="{099934ED-9149-46A2-8011-CD6CF9B64564}" dt="2025-01-22T10:13:06.970" v="669" actId="47"/>
        <pc:sldMkLst>
          <pc:docMk/>
          <pc:sldMk cId="3629044220" sldId="1135"/>
        </pc:sldMkLst>
      </pc:sldChg>
      <pc:sldChg chg="del">
        <pc:chgData name="paul meaney" userId="8f3b41ac-413d-46e0-bc97-8181c95bcdc2" providerId="ADAL" clId="{099934ED-9149-46A2-8011-CD6CF9B64564}" dt="2025-01-22T10:13:08.462" v="683" actId="47"/>
        <pc:sldMkLst>
          <pc:docMk/>
          <pc:sldMk cId="2549237350" sldId="1136"/>
        </pc:sldMkLst>
      </pc:sldChg>
      <pc:sldChg chg="del">
        <pc:chgData name="paul meaney" userId="8f3b41ac-413d-46e0-bc97-8181c95bcdc2" providerId="ADAL" clId="{099934ED-9149-46A2-8011-CD6CF9B64564}" dt="2025-01-22T10:13:07.023" v="671" actId="47"/>
        <pc:sldMkLst>
          <pc:docMk/>
          <pc:sldMk cId="3144565408" sldId="1147"/>
        </pc:sldMkLst>
      </pc:sldChg>
      <pc:sldChg chg="del">
        <pc:chgData name="paul meaney" userId="8f3b41ac-413d-46e0-bc97-8181c95bcdc2" providerId="ADAL" clId="{099934ED-9149-46A2-8011-CD6CF9B64564}" dt="2025-01-22T10:13:07.764" v="676" actId="47"/>
        <pc:sldMkLst>
          <pc:docMk/>
          <pc:sldMk cId="4858539" sldId="1148"/>
        </pc:sldMkLst>
      </pc:sldChg>
      <pc:sldChg chg="del">
        <pc:chgData name="paul meaney" userId="8f3b41ac-413d-46e0-bc97-8181c95bcdc2" providerId="ADAL" clId="{099934ED-9149-46A2-8011-CD6CF9B64564}" dt="2025-01-22T10:13:01.948" v="605" actId="47"/>
        <pc:sldMkLst>
          <pc:docMk/>
          <pc:sldMk cId="2325816612" sldId="1450"/>
        </pc:sldMkLst>
      </pc:sldChg>
      <pc:sldChg chg="del">
        <pc:chgData name="paul meaney" userId="8f3b41ac-413d-46e0-bc97-8181c95bcdc2" providerId="ADAL" clId="{099934ED-9149-46A2-8011-CD6CF9B64564}" dt="2025-01-22T10:13:01.383" v="604" actId="47"/>
        <pc:sldMkLst>
          <pc:docMk/>
          <pc:sldMk cId="344849540" sldId="1451"/>
        </pc:sldMkLst>
      </pc:sldChg>
      <pc:sldChg chg="del">
        <pc:chgData name="paul meaney" userId="8f3b41ac-413d-46e0-bc97-8181c95bcdc2" providerId="ADAL" clId="{099934ED-9149-46A2-8011-CD6CF9B64564}" dt="2025-01-22T10:12:56.832" v="602" actId="47"/>
        <pc:sldMkLst>
          <pc:docMk/>
          <pc:sldMk cId="2134016394" sldId="1452"/>
        </pc:sldMkLst>
      </pc:sldChg>
      <pc:sldChg chg="del">
        <pc:chgData name="paul meaney" userId="8f3b41ac-413d-46e0-bc97-8181c95bcdc2" providerId="ADAL" clId="{099934ED-9149-46A2-8011-CD6CF9B64564}" dt="2025-01-22T10:13:02.225" v="614" actId="47"/>
        <pc:sldMkLst>
          <pc:docMk/>
          <pc:sldMk cId="422376154" sldId="1454"/>
        </pc:sldMkLst>
      </pc:sldChg>
      <pc:sldChg chg="del">
        <pc:chgData name="paul meaney" userId="8f3b41ac-413d-46e0-bc97-8181c95bcdc2" providerId="ADAL" clId="{099934ED-9149-46A2-8011-CD6CF9B64564}" dt="2025-01-22T10:13:02.073" v="609" actId="47"/>
        <pc:sldMkLst>
          <pc:docMk/>
          <pc:sldMk cId="2820882735" sldId="1455"/>
        </pc:sldMkLst>
      </pc:sldChg>
      <pc:sldChg chg="del">
        <pc:chgData name="paul meaney" userId="8f3b41ac-413d-46e0-bc97-8181c95bcdc2" providerId="ADAL" clId="{099934ED-9149-46A2-8011-CD6CF9B64564}" dt="2025-01-22T10:13:02.040" v="608" actId="47"/>
        <pc:sldMkLst>
          <pc:docMk/>
          <pc:sldMk cId="883556346" sldId="1456"/>
        </pc:sldMkLst>
      </pc:sldChg>
      <pc:sldChg chg="del">
        <pc:chgData name="paul meaney" userId="8f3b41ac-413d-46e0-bc97-8181c95bcdc2" providerId="ADAL" clId="{099934ED-9149-46A2-8011-CD6CF9B64564}" dt="2025-01-22T10:13:02.250" v="615" actId="47"/>
        <pc:sldMkLst>
          <pc:docMk/>
          <pc:sldMk cId="3612294779" sldId="1457"/>
        </pc:sldMkLst>
      </pc:sldChg>
      <pc:sldChg chg="del">
        <pc:chgData name="paul meaney" userId="8f3b41ac-413d-46e0-bc97-8181c95bcdc2" providerId="ADAL" clId="{099934ED-9149-46A2-8011-CD6CF9B64564}" dt="2025-01-22T10:13:02.394" v="619" actId="47"/>
        <pc:sldMkLst>
          <pc:docMk/>
          <pc:sldMk cId="4276542084" sldId="1458"/>
        </pc:sldMkLst>
      </pc:sldChg>
      <pc:sldChg chg="del">
        <pc:chgData name="paul meaney" userId="8f3b41ac-413d-46e0-bc97-8181c95bcdc2" providerId="ADAL" clId="{099934ED-9149-46A2-8011-CD6CF9B64564}" dt="2025-01-22T10:13:02.772" v="631" actId="47"/>
        <pc:sldMkLst>
          <pc:docMk/>
          <pc:sldMk cId="1564979442" sldId="1459"/>
        </pc:sldMkLst>
      </pc:sldChg>
      <pc:sldChg chg="del">
        <pc:chgData name="paul meaney" userId="8f3b41ac-413d-46e0-bc97-8181c95bcdc2" providerId="ADAL" clId="{099934ED-9149-46A2-8011-CD6CF9B64564}" dt="2025-01-22T10:13:06.212" v="646" actId="47"/>
        <pc:sldMkLst>
          <pc:docMk/>
          <pc:sldMk cId="1608512903" sldId="1460"/>
        </pc:sldMkLst>
      </pc:sldChg>
      <pc:sldChg chg="del">
        <pc:chgData name="paul meaney" userId="8f3b41ac-413d-46e0-bc97-8181c95bcdc2" providerId="ADAL" clId="{099934ED-9149-46A2-8011-CD6CF9B64564}" dt="2025-01-22T10:13:06.632" v="659" actId="47"/>
        <pc:sldMkLst>
          <pc:docMk/>
          <pc:sldMk cId="2639038245" sldId="1461"/>
        </pc:sldMkLst>
      </pc:sldChg>
      <pc:sldChg chg="del">
        <pc:chgData name="paul meaney" userId="8f3b41ac-413d-46e0-bc97-8181c95bcdc2" providerId="ADAL" clId="{099934ED-9149-46A2-8011-CD6CF9B64564}" dt="2025-01-22T10:13:02.128" v="611" actId="47"/>
        <pc:sldMkLst>
          <pc:docMk/>
          <pc:sldMk cId="1658045256" sldId="1462"/>
        </pc:sldMkLst>
      </pc:sldChg>
      <pc:sldChg chg="del">
        <pc:chgData name="paul meaney" userId="8f3b41ac-413d-46e0-bc97-8181c95bcdc2" providerId="ADAL" clId="{099934ED-9149-46A2-8011-CD6CF9B64564}" dt="2025-01-22T10:13:02.314" v="616" actId="47"/>
        <pc:sldMkLst>
          <pc:docMk/>
          <pc:sldMk cId="3645282502" sldId="1463"/>
        </pc:sldMkLst>
      </pc:sldChg>
      <pc:sldChg chg="del">
        <pc:chgData name="paul meaney" userId="8f3b41ac-413d-46e0-bc97-8181c95bcdc2" providerId="ADAL" clId="{099934ED-9149-46A2-8011-CD6CF9B64564}" dt="2025-01-22T10:13:02.197" v="613" actId="47"/>
        <pc:sldMkLst>
          <pc:docMk/>
          <pc:sldMk cId="3773678901" sldId="1464"/>
        </pc:sldMkLst>
      </pc:sldChg>
      <pc:sldChg chg="del">
        <pc:chgData name="paul meaney" userId="8f3b41ac-413d-46e0-bc97-8181c95bcdc2" providerId="ADAL" clId="{099934ED-9149-46A2-8011-CD6CF9B64564}" dt="2025-01-22T10:13:02.416" v="620" actId="47"/>
        <pc:sldMkLst>
          <pc:docMk/>
          <pc:sldMk cId="412552360" sldId="1465"/>
        </pc:sldMkLst>
      </pc:sldChg>
      <pc:sldChg chg="del">
        <pc:chgData name="paul meaney" userId="8f3b41ac-413d-46e0-bc97-8181c95bcdc2" providerId="ADAL" clId="{099934ED-9149-46A2-8011-CD6CF9B64564}" dt="2025-01-22T10:13:02.466" v="621" actId="47"/>
        <pc:sldMkLst>
          <pc:docMk/>
          <pc:sldMk cId="137526324" sldId="1466"/>
        </pc:sldMkLst>
      </pc:sldChg>
      <pc:sldChg chg="del">
        <pc:chgData name="paul meaney" userId="8f3b41ac-413d-46e0-bc97-8181c95bcdc2" providerId="ADAL" clId="{099934ED-9149-46A2-8011-CD6CF9B64564}" dt="2025-01-22T10:13:02.630" v="626" actId="47"/>
        <pc:sldMkLst>
          <pc:docMk/>
          <pc:sldMk cId="2523979590" sldId="1467"/>
        </pc:sldMkLst>
      </pc:sldChg>
      <pc:sldChg chg="del">
        <pc:chgData name="paul meaney" userId="8f3b41ac-413d-46e0-bc97-8181c95bcdc2" providerId="ADAL" clId="{099934ED-9149-46A2-8011-CD6CF9B64564}" dt="2025-01-22T10:13:02.490" v="622" actId="47"/>
        <pc:sldMkLst>
          <pc:docMk/>
          <pc:sldMk cId="3486562699" sldId="1468"/>
        </pc:sldMkLst>
      </pc:sldChg>
      <pc:sldChg chg="del">
        <pc:chgData name="paul meaney" userId="8f3b41ac-413d-46e0-bc97-8181c95bcdc2" providerId="ADAL" clId="{099934ED-9149-46A2-8011-CD6CF9B64564}" dt="2025-01-22T10:13:02.544" v="623" actId="47"/>
        <pc:sldMkLst>
          <pc:docMk/>
          <pc:sldMk cId="1252972018" sldId="1469"/>
        </pc:sldMkLst>
      </pc:sldChg>
      <pc:sldChg chg="del">
        <pc:chgData name="paul meaney" userId="8f3b41ac-413d-46e0-bc97-8181c95bcdc2" providerId="ADAL" clId="{099934ED-9149-46A2-8011-CD6CF9B64564}" dt="2025-01-22T10:13:02.654" v="627" actId="47"/>
        <pc:sldMkLst>
          <pc:docMk/>
          <pc:sldMk cId="1048257624" sldId="1470"/>
        </pc:sldMkLst>
      </pc:sldChg>
      <pc:sldChg chg="del">
        <pc:chgData name="paul meaney" userId="8f3b41ac-413d-46e0-bc97-8181c95bcdc2" providerId="ADAL" clId="{099934ED-9149-46A2-8011-CD6CF9B64564}" dt="2025-01-22T10:13:02.598" v="625" actId="47"/>
        <pc:sldMkLst>
          <pc:docMk/>
          <pc:sldMk cId="2475954827" sldId="1471"/>
        </pc:sldMkLst>
      </pc:sldChg>
      <pc:sldChg chg="del">
        <pc:chgData name="paul meaney" userId="8f3b41ac-413d-46e0-bc97-8181c95bcdc2" providerId="ADAL" clId="{099934ED-9149-46A2-8011-CD6CF9B64564}" dt="2025-01-22T10:13:02.101" v="610" actId="47"/>
        <pc:sldMkLst>
          <pc:docMk/>
          <pc:sldMk cId="2417652278" sldId="1472"/>
        </pc:sldMkLst>
      </pc:sldChg>
      <pc:sldChg chg="del">
        <pc:chgData name="paul meaney" userId="8f3b41ac-413d-46e0-bc97-8181c95bcdc2" providerId="ADAL" clId="{099934ED-9149-46A2-8011-CD6CF9B64564}" dt="2025-01-22T10:13:04.856" v="636" actId="47"/>
        <pc:sldMkLst>
          <pc:docMk/>
          <pc:sldMk cId="870298878" sldId="1473"/>
        </pc:sldMkLst>
      </pc:sldChg>
      <pc:sldChg chg="del">
        <pc:chgData name="paul meaney" userId="8f3b41ac-413d-46e0-bc97-8181c95bcdc2" providerId="ADAL" clId="{099934ED-9149-46A2-8011-CD6CF9B64564}" dt="2025-01-22T10:13:05.937" v="638" actId="47"/>
        <pc:sldMkLst>
          <pc:docMk/>
          <pc:sldMk cId="1258343695" sldId="1476"/>
        </pc:sldMkLst>
      </pc:sldChg>
      <pc:sldChg chg="del">
        <pc:chgData name="paul meaney" userId="8f3b41ac-413d-46e0-bc97-8181c95bcdc2" providerId="ADAL" clId="{099934ED-9149-46A2-8011-CD6CF9B64564}" dt="2025-01-22T10:13:06.511" v="655" actId="47"/>
        <pc:sldMkLst>
          <pc:docMk/>
          <pc:sldMk cId="3476727136" sldId="1477"/>
        </pc:sldMkLst>
      </pc:sldChg>
      <pc:sldChg chg="del">
        <pc:chgData name="paul meaney" userId="8f3b41ac-413d-46e0-bc97-8181c95bcdc2" providerId="ADAL" clId="{099934ED-9149-46A2-8011-CD6CF9B64564}" dt="2025-01-22T10:13:06.899" v="667" actId="47"/>
        <pc:sldMkLst>
          <pc:docMk/>
          <pc:sldMk cId="3901136337" sldId="1478"/>
        </pc:sldMkLst>
      </pc:sldChg>
      <pc:sldChg chg="del">
        <pc:chgData name="paul meaney" userId="8f3b41ac-413d-46e0-bc97-8181c95bcdc2" providerId="ADAL" clId="{099934ED-9149-46A2-8011-CD6CF9B64564}" dt="2025-01-22T10:13:07.157" v="675" actId="47"/>
        <pc:sldMkLst>
          <pc:docMk/>
          <pc:sldMk cId="3059321837" sldId="1479"/>
        </pc:sldMkLst>
      </pc:sldChg>
      <pc:sldChg chg="del">
        <pc:chgData name="paul meaney" userId="8f3b41ac-413d-46e0-bc97-8181c95bcdc2" providerId="ADAL" clId="{099934ED-9149-46A2-8011-CD6CF9B64564}" dt="2025-01-22T10:13:08.853" v="694" actId="47"/>
        <pc:sldMkLst>
          <pc:docMk/>
          <pc:sldMk cId="2472841940" sldId="1480"/>
        </pc:sldMkLst>
      </pc:sldChg>
      <pc:sldChg chg="modSp add mod">
        <pc:chgData name="paul meaney" userId="8f3b41ac-413d-46e0-bc97-8181c95bcdc2" providerId="ADAL" clId="{099934ED-9149-46A2-8011-CD6CF9B64564}" dt="2025-01-24T09:51:51.523" v="6654" actId="20577"/>
        <pc:sldMkLst>
          <pc:docMk/>
          <pc:sldMk cId="3329140355" sldId="1484"/>
        </pc:sldMkLst>
      </pc:sldChg>
      <pc:sldChg chg="del">
        <pc:chgData name="paul meaney" userId="8f3b41ac-413d-46e0-bc97-8181c95bcdc2" providerId="ADAL" clId="{099934ED-9149-46A2-8011-CD6CF9B64564}" dt="2025-01-22T10:13:05.430" v="637" actId="47"/>
        <pc:sldMkLst>
          <pc:docMk/>
          <pc:sldMk cId="587438596" sldId="1490"/>
        </pc:sldMkLst>
      </pc:sldChg>
      <pc:sldChg chg="del">
        <pc:chgData name="paul meaney" userId="8f3b41ac-413d-46e0-bc97-8181c95bcdc2" providerId="ADAL" clId="{099934ED-9149-46A2-8011-CD6CF9B64564}" dt="2025-01-22T10:13:06.041" v="641" actId="47"/>
        <pc:sldMkLst>
          <pc:docMk/>
          <pc:sldMk cId="781531443" sldId="1491"/>
        </pc:sldMkLst>
      </pc:sldChg>
      <pc:sldChg chg="del">
        <pc:chgData name="paul meaney" userId="8f3b41ac-413d-46e0-bc97-8181c95bcdc2" providerId="ADAL" clId="{099934ED-9149-46A2-8011-CD6CF9B64564}" dt="2025-01-22T10:13:06.067" v="642" actId="47"/>
        <pc:sldMkLst>
          <pc:docMk/>
          <pc:sldMk cId="914049084" sldId="1492"/>
        </pc:sldMkLst>
      </pc:sldChg>
      <pc:sldChg chg="del">
        <pc:chgData name="paul meaney" userId="8f3b41ac-413d-46e0-bc97-8181c95bcdc2" providerId="ADAL" clId="{099934ED-9149-46A2-8011-CD6CF9B64564}" dt="2025-01-22T10:13:02.339" v="617" actId="47"/>
        <pc:sldMkLst>
          <pc:docMk/>
          <pc:sldMk cId="3918203679" sldId="1493"/>
        </pc:sldMkLst>
      </pc:sldChg>
      <pc:sldChg chg="del">
        <pc:chgData name="paul meaney" userId="8f3b41ac-413d-46e0-bc97-8181c95bcdc2" providerId="ADAL" clId="{099934ED-9149-46A2-8011-CD6CF9B64564}" dt="2025-01-22T10:13:02.568" v="624" actId="47"/>
        <pc:sldMkLst>
          <pc:docMk/>
          <pc:sldMk cId="2739061581" sldId="1494"/>
        </pc:sldMkLst>
      </pc:sldChg>
      <pc:sldChg chg="del">
        <pc:chgData name="paul meaney" userId="8f3b41ac-413d-46e0-bc97-8181c95bcdc2" providerId="ADAL" clId="{099934ED-9149-46A2-8011-CD6CF9B64564}" dt="2025-01-22T10:13:03.874" v="633" actId="47"/>
        <pc:sldMkLst>
          <pc:docMk/>
          <pc:sldMk cId="3956923122" sldId="1495"/>
        </pc:sldMkLst>
      </pc:sldChg>
      <pc:sldChg chg="del">
        <pc:chgData name="paul meaney" userId="8f3b41ac-413d-46e0-bc97-8181c95bcdc2" providerId="ADAL" clId="{099934ED-9149-46A2-8011-CD6CF9B64564}" dt="2025-01-22T10:13:02.831" v="632" actId="47"/>
        <pc:sldMkLst>
          <pc:docMk/>
          <pc:sldMk cId="1534079110" sldId="1496"/>
        </pc:sldMkLst>
      </pc:sldChg>
      <pc:sldChg chg="del">
        <pc:chgData name="paul meaney" userId="8f3b41ac-413d-46e0-bc97-8181c95bcdc2" providerId="ADAL" clId="{099934ED-9149-46A2-8011-CD6CF9B64564}" dt="2025-01-22T10:13:04.084" v="634" actId="47"/>
        <pc:sldMkLst>
          <pc:docMk/>
          <pc:sldMk cId="3895733981" sldId="1497"/>
        </pc:sldMkLst>
      </pc:sldChg>
      <pc:sldChg chg="del">
        <pc:chgData name="paul meaney" userId="8f3b41ac-413d-46e0-bc97-8181c95bcdc2" providerId="ADAL" clId="{099934ED-9149-46A2-8011-CD6CF9B64564}" dt="2025-01-22T10:13:04.369" v="635" actId="47"/>
        <pc:sldMkLst>
          <pc:docMk/>
          <pc:sldMk cId="2025871396" sldId="1498"/>
        </pc:sldMkLst>
      </pc:sldChg>
      <pc:sldChg chg="del">
        <pc:chgData name="paul meaney" userId="8f3b41ac-413d-46e0-bc97-8181c95bcdc2" providerId="ADAL" clId="{099934ED-9149-46A2-8011-CD6CF9B64564}" dt="2025-01-22T10:13:05.972" v="639" actId="47"/>
        <pc:sldMkLst>
          <pc:docMk/>
          <pc:sldMk cId="98571049" sldId="1499"/>
        </pc:sldMkLst>
      </pc:sldChg>
      <pc:sldChg chg="del">
        <pc:chgData name="paul meaney" userId="8f3b41ac-413d-46e0-bc97-8181c95bcdc2" providerId="ADAL" clId="{099934ED-9149-46A2-8011-CD6CF9B64564}" dt="2025-01-22T10:13:05.997" v="640" actId="47"/>
        <pc:sldMkLst>
          <pc:docMk/>
          <pc:sldMk cId="4128133162" sldId="1500"/>
        </pc:sldMkLst>
      </pc:sldChg>
      <pc:sldChg chg="del">
        <pc:chgData name="paul meaney" userId="8f3b41ac-413d-46e0-bc97-8181c95bcdc2" providerId="ADAL" clId="{099934ED-9149-46A2-8011-CD6CF9B64564}" dt="2025-01-22T10:13:06.274" v="648" actId="47"/>
        <pc:sldMkLst>
          <pc:docMk/>
          <pc:sldMk cId="1406903672" sldId="1501"/>
        </pc:sldMkLst>
      </pc:sldChg>
      <pc:sldChg chg="del">
        <pc:chgData name="paul meaney" userId="8f3b41ac-413d-46e0-bc97-8181c95bcdc2" providerId="ADAL" clId="{099934ED-9149-46A2-8011-CD6CF9B64564}" dt="2025-01-22T10:13:06.246" v="647" actId="47"/>
        <pc:sldMkLst>
          <pc:docMk/>
          <pc:sldMk cId="1780712138" sldId="1502"/>
        </pc:sldMkLst>
      </pc:sldChg>
      <pc:sldChg chg="del">
        <pc:chgData name="paul meaney" userId="8f3b41ac-413d-46e0-bc97-8181c95bcdc2" providerId="ADAL" clId="{099934ED-9149-46A2-8011-CD6CF9B64564}" dt="2025-01-22T10:13:06.298" v="649" actId="47"/>
        <pc:sldMkLst>
          <pc:docMk/>
          <pc:sldMk cId="126696853" sldId="1503"/>
        </pc:sldMkLst>
      </pc:sldChg>
      <pc:sldChg chg="del">
        <pc:chgData name="paul meaney" userId="8f3b41ac-413d-46e0-bc97-8181c95bcdc2" providerId="ADAL" clId="{099934ED-9149-46A2-8011-CD6CF9B64564}" dt="2025-01-22T10:13:06.323" v="650" actId="47"/>
        <pc:sldMkLst>
          <pc:docMk/>
          <pc:sldMk cId="3716649502" sldId="1504"/>
        </pc:sldMkLst>
      </pc:sldChg>
      <pc:sldChg chg="del">
        <pc:chgData name="paul meaney" userId="8f3b41ac-413d-46e0-bc97-8181c95bcdc2" providerId="ADAL" clId="{099934ED-9149-46A2-8011-CD6CF9B64564}" dt="2025-01-22T10:13:06.659" v="660" actId="47"/>
        <pc:sldMkLst>
          <pc:docMk/>
          <pc:sldMk cId="482610747" sldId="1505"/>
        </pc:sldMkLst>
      </pc:sldChg>
      <pc:sldChg chg="del">
        <pc:chgData name="paul meaney" userId="8f3b41ac-413d-46e0-bc97-8181c95bcdc2" providerId="ADAL" clId="{099934ED-9149-46A2-8011-CD6CF9B64564}" dt="2025-01-22T10:13:06.878" v="666" actId="47"/>
        <pc:sldMkLst>
          <pc:docMk/>
          <pc:sldMk cId="667314532" sldId="1506"/>
        </pc:sldMkLst>
      </pc:sldChg>
      <pc:sldChg chg="del">
        <pc:chgData name="paul meaney" userId="8f3b41ac-413d-46e0-bc97-8181c95bcdc2" providerId="ADAL" clId="{099934ED-9149-46A2-8011-CD6CF9B64564}" dt="2025-01-22T10:13:06.996" v="670" actId="47"/>
        <pc:sldMkLst>
          <pc:docMk/>
          <pc:sldMk cId="3157077004" sldId="1507"/>
        </pc:sldMkLst>
      </pc:sldChg>
      <pc:sldChg chg="del">
        <pc:chgData name="paul meaney" userId="8f3b41ac-413d-46e0-bc97-8181c95bcdc2" providerId="ADAL" clId="{099934ED-9149-46A2-8011-CD6CF9B64564}" dt="2025-01-22T10:13:07.064" v="672" actId="47"/>
        <pc:sldMkLst>
          <pc:docMk/>
          <pc:sldMk cId="142695051" sldId="1508"/>
        </pc:sldMkLst>
      </pc:sldChg>
      <pc:sldChg chg="del">
        <pc:chgData name="paul meaney" userId="8f3b41ac-413d-46e0-bc97-8181c95bcdc2" providerId="ADAL" clId="{099934ED-9149-46A2-8011-CD6CF9B64564}" dt="2025-01-22T10:13:07.107" v="673" actId="47"/>
        <pc:sldMkLst>
          <pc:docMk/>
          <pc:sldMk cId="1695614304" sldId="1509"/>
        </pc:sldMkLst>
      </pc:sldChg>
      <pc:sldChg chg="del">
        <pc:chgData name="paul meaney" userId="8f3b41ac-413d-46e0-bc97-8181c95bcdc2" providerId="ADAL" clId="{099934ED-9149-46A2-8011-CD6CF9B64564}" dt="2025-01-22T10:13:08.304" v="678" actId="47"/>
        <pc:sldMkLst>
          <pc:docMk/>
          <pc:sldMk cId="1040720821" sldId="1510"/>
        </pc:sldMkLst>
      </pc:sldChg>
      <pc:sldChg chg="del">
        <pc:chgData name="paul meaney" userId="8f3b41ac-413d-46e0-bc97-8181c95bcdc2" providerId="ADAL" clId="{099934ED-9149-46A2-8011-CD6CF9B64564}" dt="2025-01-22T10:13:06.763" v="663" actId="47"/>
        <pc:sldMkLst>
          <pc:docMk/>
          <pc:sldMk cId="120402082" sldId="1511"/>
        </pc:sldMkLst>
      </pc:sldChg>
      <pc:sldChg chg="del">
        <pc:chgData name="paul meaney" userId="8f3b41ac-413d-46e0-bc97-8181c95bcdc2" providerId="ADAL" clId="{099934ED-9149-46A2-8011-CD6CF9B64564}" dt="2025-01-22T10:13:08.405" v="681" actId="47"/>
        <pc:sldMkLst>
          <pc:docMk/>
          <pc:sldMk cId="2495743758" sldId="1512"/>
        </pc:sldMkLst>
      </pc:sldChg>
      <pc:sldChg chg="del">
        <pc:chgData name="paul meaney" userId="8f3b41ac-413d-46e0-bc97-8181c95bcdc2" providerId="ADAL" clId="{099934ED-9149-46A2-8011-CD6CF9B64564}" dt="2025-01-22T10:13:07.135" v="674" actId="47"/>
        <pc:sldMkLst>
          <pc:docMk/>
          <pc:sldMk cId="274283110" sldId="1514"/>
        </pc:sldMkLst>
      </pc:sldChg>
      <pc:sldChg chg="del">
        <pc:chgData name="paul meaney" userId="8f3b41ac-413d-46e0-bc97-8181c95bcdc2" providerId="ADAL" clId="{099934ED-9149-46A2-8011-CD6CF9B64564}" dt="2025-01-22T10:13:01.997" v="607" actId="47"/>
        <pc:sldMkLst>
          <pc:docMk/>
          <pc:sldMk cId="3646451916" sldId="1515"/>
        </pc:sldMkLst>
      </pc:sldChg>
      <pc:sldChg chg="del">
        <pc:chgData name="paul meaney" userId="8f3b41ac-413d-46e0-bc97-8181c95bcdc2" providerId="ADAL" clId="{099934ED-9149-46A2-8011-CD6CF9B64564}" dt="2025-01-22T10:13:08.513" v="684" actId="47"/>
        <pc:sldMkLst>
          <pc:docMk/>
          <pc:sldMk cId="2836686123" sldId="1516"/>
        </pc:sldMkLst>
      </pc:sldChg>
      <pc:sldChg chg="del">
        <pc:chgData name="paul meaney" userId="8f3b41ac-413d-46e0-bc97-8181c95bcdc2" providerId="ADAL" clId="{099934ED-9149-46A2-8011-CD6CF9B64564}" dt="2025-01-22T10:13:08.562" v="685" actId="47"/>
        <pc:sldMkLst>
          <pc:docMk/>
          <pc:sldMk cId="2560471811" sldId="1517"/>
        </pc:sldMkLst>
      </pc:sldChg>
      <pc:sldChg chg="del">
        <pc:chgData name="paul meaney" userId="8f3b41ac-413d-46e0-bc97-8181c95bcdc2" providerId="ADAL" clId="{099934ED-9149-46A2-8011-CD6CF9B64564}" dt="2025-01-22T10:13:08.670" v="689" actId="47"/>
        <pc:sldMkLst>
          <pc:docMk/>
          <pc:sldMk cId="1447013420" sldId="1518"/>
        </pc:sldMkLst>
      </pc:sldChg>
      <pc:sldChg chg="del">
        <pc:chgData name="paul meaney" userId="8f3b41ac-413d-46e0-bc97-8181c95bcdc2" providerId="ADAL" clId="{099934ED-9149-46A2-8011-CD6CF9B64564}" dt="2025-01-22T10:13:08.595" v="686" actId="47"/>
        <pc:sldMkLst>
          <pc:docMk/>
          <pc:sldMk cId="3345456993" sldId="1519"/>
        </pc:sldMkLst>
      </pc:sldChg>
      <pc:sldChg chg="del">
        <pc:chgData name="paul meaney" userId="8f3b41ac-413d-46e0-bc97-8181c95bcdc2" providerId="ADAL" clId="{099934ED-9149-46A2-8011-CD6CF9B64564}" dt="2025-01-22T10:13:08.624" v="687" actId="47"/>
        <pc:sldMkLst>
          <pc:docMk/>
          <pc:sldMk cId="2995190951" sldId="1520"/>
        </pc:sldMkLst>
      </pc:sldChg>
      <pc:sldChg chg="del">
        <pc:chgData name="paul meaney" userId="8f3b41ac-413d-46e0-bc97-8181c95bcdc2" providerId="ADAL" clId="{099934ED-9149-46A2-8011-CD6CF9B64564}" dt="2025-01-22T10:13:08.833" v="693" actId="47"/>
        <pc:sldMkLst>
          <pc:docMk/>
          <pc:sldMk cId="2766439405" sldId="1521"/>
        </pc:sldMkLst>
      </pc:sldChg>
      <pc:sldChg chg="del">
        <pc:chgData name="paul meaney" userId="8f3b41ac-413d-46e0-bc97-8181c95bcdc2" providerId="ADAL" clId="{099934ED-9149-46A2-8011-CD6CF9B64564}" dt="2025-01-22T10:13:08.652" v="688" actId="47"/>
        <pc:sldMkLst>
          <pc:docMk/>
          <pc:sldMk cId="3354041111" sldId="1522"/>
        </pc:sldMkLst>
      </pc:sldChg>
      <pc:sldChg chg="del">
        <pc:chgData name="paul meaney" userId="8f3b41ac-413d-46e0-bc97-8181c95bcdc2" providerId="ADAL" clId="{099934ED-9149-46A2-8011-CD6CF9B64564}" dt="2025-01-22T10:13:02.357" v="618" actId="47"/>
        <pc:sldMkLst>
          <pc:docMk/>
          <pc:sldMk cId="3166573699" sldId="1524"/>
        </pc:sldMkLst>
      </pc:sldChg>
      <pc:sldChg chg="del">
        <pc:chgData name="paul meaney" userId="8f3b41ac-413d-46e0-bc97-8181c95bcdc2" providerId="ADAL" clId="{099934ED-9149-46A2-8011-CD6CF9B64564}" dt="2025-01-22T10:13:02.748" v="630" actId="47"/>
        <pc:sldMkLst>
          <pc:docMk/>
          <pc:sldMk cId="2143112521" sldId="1525"/>
        </pc:sldMkLst>
      </pc:sldChg>
      <pc:sldChg chg="del">
        <pc:chgData name="paul meaney" userId="8f3b41ac-413d-46e0-bc97-8181c95bcdc2" providerId="ADAL" clId="{099934ED-9149-46A2-8011-CD6CF9B64564}" dt="2025-01-22T10:13:06.161" v="645" actId="47"/>
        <pc:sldMkLst>
          <pc:docMk/>
          <pc:sldMk cId="2725440208" sldId="1526"/>
        </pc:sldMkLst>
      </pc:sldChg>
      <pc:sldChg chg="del">
        <pc:chgData name="paul meaney" userId="8f3b41ac-413d-46e0-bc97-8181c95bcdc2" providerId="ADAL" clId="{099934ED-9149-46A2-8011-CD6CF9B64564}" dt="2025-01-22T10:13:06.589" v="658" actId="47"/>
        <pc:sldMkLst>
          <pc:docMk/>
          <pc:sldMk cId="2551198214" sldId="1527"/>
        </pc:sldMkLst>
      </pc:sldChg>
      <pc:sldChg chg="del">
        <pc:chgData name="paul meaney" userId="8f3b41ac-413d-46e0-bc97-8181c95bcdc2" providerId="ADAL" clId="{099934ED-9149-46A2-8011-CD6CF9B64564}" dt="2025-01-22T10:13:06.797" v="664" actId="47"/>
        <pc:sldMkLst>
          <pc:docMk/>
          <pc:sldMk cId="1029488429" sldId="1528"/>
        </pc:sldMkLst>
      </pc:sldChg>
      <pc:sldChg chg="del">
        <pc:chgData name="paul meaney" userId="8f3b41ac-413d-46e0-bc97-8181c95bcdc2" providerId="ADAL" clId="{099934ED-9149-46A2-8011-CD6CF9B64564}" dt="2025-01-22T10:13:06.915" v="668" actId="47"/>
        <pc:sldMkLst>
          <pc:docMk/>
          <pc:sldMk cId="3865323551" sldId="1529"/>
        </pc:sldMkLst>
      </pc:sldChg>
      <pc:sldChg chg="del">
        <pc:chgData name="paul meaney" userId="8f3b41ac-413d-46e0-bc97-8181c95bcdc2" providerId="ADAL" clId="{099934ED-9149-46A2-8011-CD6CF9B64564}" dt="2025-01-22T10:13:08.427" v="682" actId="47"/>
        <pc:sldMkLst>
          <pc:docMk/>
          <pc:sldMk cId="3643924528" sldId="1530"/>
        </pc:sldMkLst>
      </pc:sldChg>
      <pc:sldChg chg="del">
        <pc:chgData name="paul meaney" userId="8f3b41ac-413d-46e0-bc97-8181c95bcdc2" providerId="ADAL" clId="{099934ED-9149-46A2-8011-CD6CF9B64564}" dt="2025-01-22T10:13:06.686" v="661" actId="47"/>
        <pc:sldMkLst>
          <pc:docMk/>
          <pc:sldMk cId="3176384236" sldId="1531"/>
        </pc:sldMkLst>
      </pc:sldChg>
      <pc:sldChg chg="del">
        <pc:chgData name="paul meaney" userId="8f3b41ac-413d-46e0-bc97-8181c95bcdc2" providerId="ADAL" clId="{099934ED-9149-46A2-8011-CD6CF9B64564}" dt="2025-01-22T10:13:06.723" v="662" actId="47"/>
        <pc:sldMkLst>
          <pc:docMk/>
          <pc:sldMk cId="3938734971" sldId="1532"/>
        </pc:sldMkLst>
      </pc:sldChg>
      <pc:sldChg chg="del">
        <pc:chgData name="paul meaney" userId="8f3b41ac-413d-46e0-bc97-8181c95bcdc2" providerId="ADAL" clId="{099934ED-9149-46A2-8011-CD6CF9B64564}" dt="2025-01-22T10:13:02.155" v="612" actId="47"/>
        <pc:sldMkLst>
          <pc:docMk/>
          <pc:sldMk cId="3578462808" sldId="1533"/>
        </pc:sldMkLst>
      </pc:sldChg>
      <pc:sldChg chg="del">
        <pc:chgData name="paul meaney" userId="8f3b41ac-413d-46e0-bc97-8181c95bcdc2" providerId="ADAL" clId="{099934ED-9149-46A2-8011-CD6CF9B64564}" dt="2025-01-22T10:13:06.392" v="652" actId="47"/>
        <pc:sldMkLst>
          <pc:docMk/>
          <pc:sldMk cId="1341602145" sldId="1535"/>
        </pc:sldMkLst>
      </pc:sldChg>
      <pc:sldChg chg="del">
        <pc:chgData name="paul meaney" userId="8f3b41ac-413d-46e0-bc97-8181c95bcdc2" providerId="ADAL" clId="{099934ED-9149-46A2-8011-CD6CF9B64564}" dt="2025-01-22T10:13:06.371" v="651" actId="47"/>
        <pc:sldMkLst>
          <pc:docMk/>
          <pc:sldMk cId="1598989398" sldId="1536"/>
        </pc:sldMkLst>
      </pc:sldChg>
      <pc:sldChg chg="del">
        <pc:chgData name="paul meaney" userId="8f3b41ac-413d-46e0-bc97-8181c95bcdc2" providerId="ADAL" clId="{099934ED-9149-46A2-8011-CD6CF9B64564}" dt="2025-01-22T10:13:08.775" v="692" actId="47"/>
        <pc:sldMkLst>
          <pc:docMk/>
          <pc:sldMk cId="2605515591" sldId="1537"/>
        </pc:sldMkLst>
      </pc:sldChg>
      <pc:sldChg chg="add del">
        <pc:chgData name="paul meaney" userId="8f3b41ac-413d-46e0-bc97-8181c95bcdc2" providerId="ADAL" clId="{099934ED-9149-46A2-8011-CD6CF9B64564}" dt="2025-01-22T10:13:11.796" v="718" actId="47"/>
        <pc:sldMkLst>
          <pc:docMk/>
          <pc:sldMk cId="3308626166" sldId="1538"/>
        </pc:sldMkLst>
      </pc:sldChg>
      <pc:sldChg chg="del">
        <pc:chgData name="paul meaney" userId="8f3b41ac-413d-46e0-bc97-8181c95bcdc2" providerId="ADAL" clId="{099934ED-9149-46A2-8011-CD6CF9B64564}" dt="2025-01-22T10:13:08.872" v="695" actId="47"/>
        <pc:sldMkLst>
          <pc:docMk/>
          <pc:sldMk cId="1016721135" sldId="1540"/>
        </pc:sldMkLst>
      </pc:sldChg>
      <pc:sldChg chg="del">
        <pc:chgData name="paul meaney" userId="8f3b41ac-413d-46e0-bc97-8181c95bcdc2" providerId="ADAL" clId="{099934ED-9149-46A2-8011-CD6CF9B64564}" dt="2025-01-22T10:13:08.281" v="677" actId="47"/>
        <pc:sldMkLst>
          <pc:docMk/>
          <pc:sldMk cId="2273049033" sldId="1541"/>
        </pc:sldMkLst>
      </pc:sldChg>
      <pc:sldChg chg="del">
        <pc:chgData name="paul meaney" userId="8f3b41ac-413d-46e0-bc97-8181c95bcdc2" providerId="ADAL" clId="{099934ED-9149-46A2-8011-CD6CF9B64564}" dt="2025-01-22T10:13:06.437" v="653" actId="47"/>
        <pc:sldMkLst>
          <pc:docMk/>
          <pc:sldMk cId="2952878747" sldId="1542"/>
        </pc:sldMkLst>
      </pc:sldChg>
      <pc:sldChg chg="del">
        <pc:chgData name="paul meaney" userId="8f3b41ac-413d-46e0-bc97-8181c95bcdc2" providerId="ADAL" clId="{099934ED-9149-46A2-8011-CD6CF9B64564}" dt="2025-01-22T10:13:06.478" v="654" actId="47"/>
        <pc:sldMkLst>
          <pc:docMk/>
          <pc:sldMk cId="2256060057" sldId="1543"/>
        </pc:sldMkLst>
      </pc:sldChg>
      <pc:sldChg chg="del">
        <pc:chgData name="paul meaney" userId="8f3b41ac-413d-46e0-bc97-8181c95bcdc2" providerId="ADAL" clId="{099934ED-9149-46A2-8011-CD6CF9B64564}" dt="2025-01-22T10:13:08.898" v="696" actId="47"/>
        <pc:sldMkLst>
          <pc:docMk/>
          <pc:sldMk cId="2274815112" sldId="1544"/>
        </pc:sldMkLst>
      </pc:sldChg>
      <pc:sldChg chg="add del">
        <pc:chgData name="paul meaney" userId="8f3b41ac-413d-46e0-bc97-8181c95bcdc2" providerId="ADAL" clId="{099934ED-9149-46A2-8011-CD6CF9B64564}" dt="2025-01-22T10:13:17.996" v="736" actId="47"/>
        <pc:sldMkLst>
          <pc:docMk/>
          <pc:sldMk cId="3478904567" sldId="1545"/>
        </pc:sldMkLst>
      </pc:sldChg>
      <pc:sldChg chg="add del">
        <pc:chgData name="paul meaney" userId="8f3b41ac-413d-46e0-bc97-8181c95bcdc2" providerId="ADAL" clId="{099934ED-9149-46A2-8011-CD6CF9B64564}" dt="2025-01-22T10:13:16.852" v="733" actId="47"/>
        <pc:sldMkLst>
          <pc:docMk/>
          <pc:sldMk cId="2134238899" sldId="1656"/>
        </pc:sldMkLst>
      </pc:sldChg>
      <pc:sldChg chg="addSp modSp add del mod">
        <pc:chgData name="paul meaney" userId="8f3b41ac-413d-46e0-bc97-8181c95bcdc2" providerId="ADAL" clId="{099934ED-9149-46A2-8011-CD6CF9B64564}" dt="2025-01-22T13:44:08.616" v="5454" actId="14100"/>
        <pc:sldMkLst>
          <pc:docMk/>
          <pc:sldMk cId="2306330646" sldId="1657"/>
        </pc:sldMkLst>
      </pc:sldChg>
      <pc:sldChg chg="modSp add del mod">
        <pc:chgData name="paul meaney" userId="8f3b41ac-413d-46e0-bc97-8181c95bcdc2" providerId="ADAL" clId="{099934ED-9149-46A2-8011-CD6CF9B64564}" dt="2025-01-22T10:14:28.257" v="783" actId="20577"/>
        <pc:sldMkLst>
          <pc:docMk/>
          <pc:sldMk cId="2514706418" sldId="1658"/>
        </pc:sldMkLst>
      </pc:sldChg>
      <pc:sldChg chg="addSp modSp add del mod">
        <pc:chgData name="paul meaney" userId="8f3b41ac-413d-46e0-bc97-8181c95bcdc2" providerId="ADAL" clId="{099934ED-9149-46A2-8011-CD6CF9B64564}" dt="2025-01-22T13:43:53.976" v="5441" actId="313"/>
        <pc:sldMkLst>
          <pc:docMk/>
          <pc:sldMk cId="1040863258" sldId="1659"/>
        </pc:sldMkLst>
      </pc:sldChg>
      <pc:sldChg chg="modSp add del">
        <pc:chgData name="paul meaney" userId="8f3b41ac-413d-46e0-bc97-8181c95bcdc2" providerId="ADAL" clId="{099934ED-9149-46A2-8011-CD6CF9B64564}" dt="2025-01-22T10:17:31.985" v="948" actId="114"/>
        <pc:sldMkLst>
          <pc:docMk/>
          <pc:sldMk cId="1287933024" sldId="1660"/>
        </pc:sldMkLst>
      </pc:sldChg>
      <pc:sldChg chg="modSp add del">
        <pc:chgData name="paul meaney" userId="8f3b41ac-413d-46e0-bc97-8181c95bcdc2" providerId="ADAL" clId="{099934ED-9149-46A2-8011-CD6CF9B64564}" dt="2025-01-22T11:15:41.630" v="2228" actId="114"/>
        <pc:sldMkLst>
          <pc:docMk/>
          <pc:sldMk cId="1506807361" sldId="1661"/>
        </pc:sldMkLst>
      </pc:sldChg>
      <pc:sldChg chg="addSp modSp add del mod">
        <pc:chgData name="paul meaney" userId="8f3b41ac-413d-46e0-bc97-8181c95bcdc2" providerId="ADAL" clId="{099934ED-9149-46A2-8011-CD6CF9B64564}" dt="2025-01-22T13:44:32.277" v="5471" actId="6549"/>
        <pc:sldMkLst>
          <pc:docMk/>
          <pc:sldMk cId="3852403214" sldId="1662"/>
        </pc:sldMkLst>
      </pc:sldChg>
      <pc:sldChg chg="addSp delSp modSp add del mod">
        <pc:chgData name="paul meaney" userId="8f3b41ac-413d-46e0-bc97-8181c95bcdc2" providerId="ADAL" clId="{099934ED-9149-46A2-8011-CD6CF9B64564}" dt="2025-01-22T10:47:46.221" v="1594" actId="1582"/>
        <pc:sldMkLst>
          <pc:docMk/>
          <pc:sldMk cId="1777014544" sldId="1664"/>
        </pc:sldMkLst>
      </pc:sldChg>
      <pc:sldChg chg="addSp delSp modSp add del mod">
        <pc:chgData name="paul meaney" userId="8f3b41ac-413d-46e0-bc97-8181c95bcdc2" providerId="ADAL" clId="{099934ED-9149-46A2-8011-CD6CF9B64564}" dt="2025-01-22T10:53:49.044" v="1897" actId="1076"/>
        <pc:sldMkLst>
          <pc:docMk/>
          <pc:sldMk cId="684388002" sldId="1665"/>
        </pc:sldMkLst>
      </pc:sldChg>
      <pc:sldChg chg="delSp add del mod">
        <pc:chgData name="paul meaney" userId="8f3b41ac-413d-46e0-bc97-8181c95bcdc2" providerId="ADAL" clId="{099934ED-9149-46A2-8011-CD6CF9B64564}" dt="2025-01-22T10:51:17.723" v="1677" actId="47"/>
        <pc:sldMkLst>
          <pc:docMk/>
          <pc:sldMk cId="2011993903" sldId="1666"/>
        </pc:sldMkLst>
      </pc:sldChg>
      <pc:sldChg chg="addSp delSp modSp add del mod">
        <pc:chgData name="paul meaney" userId="8f3b41ac-413d-46e0-bc97-8181c95bcdc2" providerId="ADAL" clId="{099934ED-9149-46A2-8011-CD6CF9B64564}" dt="2025-01-22T13:46:45.991" v="5528" actId="20577"/>
        <pc:sldMkLst>
          <pc:docMk/>
          <pc:sldMk cId="2903039538" sldId="1668"/>
        </pc:sldMkLst>
      </pc:sldChg>
      <pc:sldChg chg="addSp delSp modSp add del mod">
        <pc:chgData name="paul meaney" userId="8f3b41ac-413d-46e0-bc97-8181c95bcdc2" providerId="ADAL" clId="{099934ED-9149-46A2-8011-CD6CF9B64564}" dt="2025-01-22T11:09:29.247" v="2088" actId="20577"/>
        <pc:sldMkLst>
          <pc:docMk/>
          <pc:sldMk cId="1759889741" sldId="1669"/>
        </pc:sldMkLst>
      </pc:sldChg>
      <pc:sldChg chg="addSp delSp modSp add del mod">
        <pc:chgData name="paul meaney" userId="8f3b41ac-413d-46e0-bc97-8181c95bcdc2" providerId="ADAL" clId="{099934ED-9149-46A2-8011-CD6CF9B64564}" dt="2025-01-22T11:11:47.140" v="2158" actId="14100"/>
        <pc:sldMkLst>
          <pc:docMk/>
          <pc:sldMk cId="2927025551" sldId="1670"/>
        </pc:sldMkLst>
      </pc:sldChg>
      <pc:sldChg chg="addSp delSp modSp add del mod">
        <pc:chgData name="paul meaney" userId="8f3b41ac-413d-46e0-bc97-8181c95bcdc2" providerId="ADAL" clId="{099934ED-9149-46A2-8011-CD6CF9B64564}" dt="2025-01-22T13:47:00.548" v="5530" actId="1076"/>
        <pc:sldMkLst>
          <pc:docMk/>
          <pc:sldMk cId="687059783" sldId="1671"/>
        </pc:sldMkLst>
      </pc:sldChg>
      <pc:sldChg chg="addSp delSp modSp add del mod">
        <pc:chgData name="paul meaney" userId="8f3b41ac-413d-46e0-bc97-8181c95bcdc2" providerId="ADAL" clId="{099934ED-9149-46A2-8011-CD6CF9B64564}" dt="2025-01-22T10:38:49.400" v="1591"/>
        <pc:sldMkLst>
          <pc:docMk/>
          <pc:sldMk cId="2125828274" sldId="1672"/>
        </pc:sldMkLst>
      </pc:sldChg>
      <pc:sldChg chg="modSp add del">
        <pc:chgData name="paul meaney" userId="8f3b41ac-413d-46e0-bc97-8181c95bcdc2" providerId="ADAL" clId="{099934ED-9149-46A2-8011-CD6CF9B64564}" dt="2025-01-22T10:53:07.619" v="1879" actId="114"/>
        <pc:sldMkLst>
          <pc:docMk/>
          <pc:sldMk cId="1053802047" sldId="1673"/>
        </pc:sldMkLst>
      </pc:sldChg>
      <pc:sldChg chg="add ord">
        <pc:chgData name="paul meaney" userId="8f3b41ac-413d-46e0-bc97-8181c95bcdc2" providerId="ADAL" clId="{099934ED-9149-46A2-8011-CD6CF9B64564}" dt="2025-01-24T09:52:06.733" v="6656"/>
        <pc:sldMkLst>
          <pc:docMk/>
          <pc:sldMk cId="4073844174" sldId="2005"/>
        </pc:sldMkLst>
      </pc:sldChg>
      <pc:sldChg chg="del">
        <pc:chgData name="paul meaney" userId="8f3b41ac-413d-46e0-bc97-8181c95bcdc2" providerId="ADAL" clId="{099934ED-9149-46A2-8011-CD6CF9B64564}" dt="2025-01-22T10:13:02.710" v="628" actId="47"/>
        <pc:sldMkLst>
          <pc:docMk/>
          <pc:sldMk cId="1487536389" sldId="2178"/>
        </pc:sldMkLst>
      </pc:sldChg>
      <pc:sldChg chg="del">
        <pc:chgData name="paul meaney" userId="8f3b41ac-413d-46e0-bc97-8181c95bcdc2" providerId="ADAL" clId="{099934ED-9149-46A2-8011-CD6CF9B64564}" dt="2025-01-22T10:13:02.729" v="629" actId="47"/>
        <pc:sldMkLst>
          <pc:docMk/>
          <pc:sldMk cId="3473333545" sldId="2179"/>
        </pc:sldMkLst>
      </pc:sldChg>
      <pc:sldChg chg="del">
        <pc:chgData name="paul meaney" userId="8f3b41ac-413d-46e0-bc97-8181c95bcdc2" providerId="ADAL" clId="{099934ED-9149-46A2-8011-CD6CF9B64564}" dt="2025-01-22T10:13:08.696" v="690" actId="47"/>
        <pc:sldMkLst>
          <pc:docMk/>
          <pc:sldMk cId="1247881599" sldId="2214"/>
        </pc:sldMkLst>
      </pc:sldChg>
      <pc:sldChg chg="del">
        <pc:chgData name="paul meaney" userId="8f3b41ac-413d-46e0-bc97-8181c95bcdc2" providerId="ADAL" clId="{099934ED-9149-46A2-8011-CD6CF9B64564}" dt="2025-01-22T10:13:08.731" v="691" actId="47"/>
        <pc:sldMkLst>
          <pc:docMk/>
          <pc:sldMk cId="1800871273" sldId="2215"/>
        </pc:sldMkLst>
      </pc:sldChg>
      <pc:sldChg chg="del">
        <pc:chgData name="paul meaney" userId="8f3b41ac-413d-46e0-bc97-8181c95bcdc2" providerId="ADAL" clId="{099934ED-9149-46A2-8011-CD6CF9B64564}" dt="2025-01-22T10:13:06.097" v="643" actId="47"/>
        <pc:sldMkLst>
          <pc:docMk/>
          <pc:sldMk cId="3949713105" sldId="2216"/>
        </pc:sldMkLst>
      </pc:sldChg>
      <pc:sldChg chg="del">
        <pc:chgData name="paul meaney" userId="8f3b41ac-413d-46e0-bc97-8181c95bcdc2" providerId="ADAL" clId="{099934ED-9149-46A2-8011-CD6CF9B64564}" dt="2025-01-22T10:13:06.113" v="644" actId="47"/>
        <pc:sldMkLst>
          <pc:docMk/>
          <pc:sldMk cId="3415088501" sldId="2217"/>
        </pc:sldMkLst>
      </pc:sldChg>
      <pc:sldChg chg="del">
        <pc:chgData name="paul meaney" userId="8f3b41ac-413d-46e0-bc97-8181c95bcdc2" providerId="ADAL" clId="{099934ED-9149-46A2-8011-CD6CF9B64564}" dt="2025-01-22T10:13:06.548" v="656" actId="47"/>
        <pc:sldMkLst>
          <pc:docMk/>
          <pc:sldMk cId="3259370716" sldId="2218"/>
        </pc:sldMkLst>
      </pc:sldChg>
      <pc:sldChg chg="del">
        <pc:chgData name="paul meaney" userId="8f3b41ac-413d-46e0-bc97-8181c95bcdc2" providerId="ADAL" clId="{099934ED-9149-46A2-8011-CD6CF9B64564}" dt="2025-01-22T10:13:06.568" v="657" actId="47"/>
        <pc:sldMkLst>
          <pc:docMk/>
          <pc:sldMk cId="1738629144" sldId="2219"/>
        </pc:sldMkLst>
      </pc:sldChg>
      <pc:sldChg chg="del">
        <pc:chgData name="paul meaney" userId="8f3b41ac-413d-46e0-bc97-8181c95bcdc2" providerId="ADAL" clId="{099934ED-9149-46A2-8011-CD6CF9B64564}" dt="2025-01-22T10:13:08.347" v="679" actId="47"/>
        <pc:sldMkLst>
          <pc:docMk/>
          <pc:sldMk cId="3134703781" sldId="2220"/>
        </pc:sldMkLst>
      </pc:sldChg>
      <pc:sldChg chg="del">
        <pc:chgData name="paul meaney" userId="8f3b41ac-413d-46e0-bc97-8181c95bcdc2" providerId="ADAL" clId="{099934ED-9149-46A2-8011-CD6CF9B64564}" dt="2025-01-22T10:13:08.365" v="680" actId="47"/>
        <pc:sldMkLst>
          <pc:docMk/>
          <pc:sldMk cId="4075163058" sldId="2221"/>
        </pc:sldMkLst>
      </pc:sldChg>
      <pc:sldChg chg="modSp add mod">
        <pc:chgData name="paul meaney" userId="8f3b41ac-413d-46e0-bc97-8181c95bcdc2" providerId="ADAL" clId="{099934ED-9149-46A2-8011-CD6CF9B64564}" dt="2025-01-22T09:40:05.903" v="230" actId="20577"/>
        <pc:sldMkLst>
          <pc:docMk/>
          <pc:sldMk cId="3993103573" sldId="2222"/>
        </pc:sldMkLst>
      </pc:sldChg>
      <pc:sldChg chg="add del">
        <pc:chgData name="paul meaney" userId="8f3b41ac-413d-46e0-bc97-8181c95bcdc2" providerId="ADAL" clId="{099934ED-9149-46A2-8011-CD6CF9B64564}" dt="2025-01-22T10:04:40.042" v="532" actId="47"/>
        <pc:sldMkLst>
          <pc:docMk/>
          <pc:sldMk cId="133719724" sldId="2223"/>
        </pc:sldMkLst>
      </pc:sldChg>
      <pc:sldChg chg="modSp add del mod">
        <pc:chgData name="paul meaney" userId="8f3b41ac-413d-46e0-bc97-8181c95bcdc2" providerId="ADAL" clId="{099934ED-9149-46A2-8011-CD6CF9B64564}" dt="2025-01-22T10:03:43.120" v="508" actId="47"/>
        <pc:sldMkLst>
          <pc:docMk/>
          <pc:sldMk cId="941362120" sldId="2223"/>
        </pc:sldMkLst>
      </pc:sldChg>
      <pc:sldChg chg="modSp add mod">
        <pc:chgData name="paul meaney" userId="8f3b41ac-413d-46e0-bc97-8181c95bcdc2" providerId="ADAL" clId="{099934ED-9149-46A2-8011-CD6CF9B64564}" dt="2025-01-24T16:24:31.946" v="10731"/>
        <pc:sldMkLst>
          <pc:docMk/>
          <pc:sldMk cId="2596353983" sldId="2223"/>
        </pc:sldMkLst>
      </pc:sldChg>
      <pc:sldChg chg="add del">
        <pc:chgData name="paul meaney" userId="8f3b41ac-413d-46e0-bc97-8181c95bcdc2" providerId="ADAL" clId="{099934ED-9149-46A2-8011-CD6CF9B64564}" dt="2025-01-22T10:07:19.105" v="573" actId="47"/>
        <pc:sldMkLst>
          <pc:docMk/>
          <pc:sldMk cId="703621064" sldId="2224"/>
        </pc:sldMkLst>
      </pc:sldChg>
      <pc:sldChg chg="addSp delSp modSp new mod setBg">
        <pc:chgData name="paul meaney" userId="8f3b41ac-413d-46e0-bc97-8181c95bcdc2" providerId="ADAL" clId="{099934ED-9149-46A2-8011-CD6CF9B64564}" dt="2025-01-22T10:31:41.341" v="1313" actId="20577"/>
        <pc:sldMkLst>
          <pc:docMk/>
          <pc:sldMk cId="2144326843" sldId="2224"/>
        </pc:sldMkLst>
      </pc:sldChg>
      <pc:sldChg chg="addSp delSp modSp add mod">
        <pc:chgData name="paul meaney" userId="8f3b41ac-413d-46e0-bc97-8181c95bcdc2" providerId="ADAL" clId="{099934ED-9149-46A2-8011-CD6CF9B64564}" dt="2025-01-22T13:44:55.952" v="5489" actId="313"/>
        <pc:sldMkLst>
          <pc:docMk/>
          <pc:sldMk cId="2598221281" sldId="2225"/>
        </pc:sldMkLst>
      </pc:sldChg>
      <pc:sldChg chg="addSp delSp modSp add mod">
        <pc:chgData name="paul meaney" userId="8f3b41ac-413d-46e0-bc97-8181c95bcdc2" providerId="ADAL" clId="{099934ED-9149-46A2-8011-CD6CF9B64564}" dt="2025-01-22T10:51:15.535" v="1676"/>
        <pc:sldMkLst>
          <pc:docMk/>
          <pc:sldMk cId="3558668321" sldId="2226"/>
        </pc:sldMkLst>
      </pc:sldChg>
      <pc:sldChg chg="add del">
        <pc:chgData name="paul meaney" userId="8f3b41ac-413d-46e0-bc97-8181c95bcdc2" providerId="ADAL" clId="{099934ED-9149-46A2-8011-CD6CF9B64564}" dt="2025-01-22T10:50:16.473" v="1616" actId="47"/>
        <pc:sldMkLst>
          <pc:docMk/>
          <pc:sldMk cId="4231784290" sldId="2226"/>
        </pc:sldMkLst>
      </pc:sldChg>
      <pc:sldChg chg="modSp add mod ord">
        <pc:chgData name="paul meaney" userId="8f3b41ac-413d-46e0-bc97-8181c95bcdc2" providerId="ADAL" clId="{099934ED-9149-46A2-8011-CD6CF9B64564}" dt="2025-01-22T10:53:35.849" v="1896" actId="20577"/>
        <pc:sldMkLst>
          <pc:docMk/>
          <pc:sldMk cId="1294585880" sldId="2227"/>
        </pc:sldMkLst>
      </pc:sldChg>
      <pc:sldChg chg="modSp add mod">
        <pc:chgData name="paul meaney" userId="8f3b41ac-413d-46e0-bc97-8181c95bcdc2" providerId="ADAL" clId="{099934ED-9149-46A2-8011-CD6CF9B64564}" dt="2025-01-22T13:46:54.648" v="5529" actId="1076"/>
        <pc:sldMkLst>
          <pc:docMk/>
          <pc:sldMk cId="3117471053" sldId="2228"/>
        </pc:sldMkLst>
      </pc:sldChg>
      <pc:sldChg chg="add setBg">
        <pc:chgData name="paul meaney" userId="8f3b41ac-413d-46e0-bc97-8181c95bcdc2" providerId="ADAL" clId="{099934ED-9149-46A2-8011-CD6CF9B64564}" dt="2025-01-22T11:17:53.634" v="2246"/>
        <pc:sldMkLst>
          <pc:docMk/>
          <pc:sldMk cId="1556491364" sldId="2342"/>
        </pc:sldMkLst>
      </pc:sldChg>
      <pc:sldChg chg="modSp add mod setBg">
        <pc:chgData name="paul meaney" userId="8f3b41ac-413d-46e0-bc97-8181c95bcdc2" providerId="ADAL" clId="{099934ED-9149-46A2-8011-CD6CF9B64564}" dt="2025-01-22T11:29:10.444" v="3376" actId="20577"/>
        <pc:sldMkLst>
          <pc:docMk/>
          <pc:sldMk cId="1230903196" sldId="2343"/>
        </pc:sldMkLst>
      </pc:sldChg>
      <pc:sldChg chg="modSp add setBg">
        <pc:chgData name="paul meaney" userId="8f3b41ac-413d-46e0-bc97-8181c95bcdc2" providerId="ADAL" clId="{099934ED-9149-46A2-8011-CD6CF9B64564}" dt="2025-01-22T11:25:55.277" v="3017" actId="20577"/>
        <pc:sldMkLst>
          <pc:docMk/>
          <pc:sldMk cId="2305688611" sldId="2344"/>
        </pc:sldMkLst>
      </pc:sldChg>
      <pc:sldChg chg="modSp add mod">
        <pc:chgData name="paul meaney" userId="8f3b41ac-413d-46e0-bc97-8181c95bcdc2" providerId="ADAL" clId="{099934ED-9149-46A2-8011-CD6CF9B64564}" dt="2025-01-22T11:36:05.539" v="4173" actId="20577"/>
        <pc:sldMkLst>
          <pc:docMk/>
          <pc:sldMk cId="228572116" sldId="2345"/>
        </pc:sldMkLst>
      </pc:sldChg>
      <pc:sldChg chg="add setBg">
        <pc:chgData name="paul meaney" userId="8f3b41ac-413d-46e0-bc97-8181c95bcdc2" providerId="ADAL" clId="{099934ED-9149-46A2-8011-CD6CF9B64564}" dt="2025-01-22T11:17:53.634" v="2246"/>
        <pc:sldMkLst>
          <pc:docMk/>
          <pc:sldMk cId="2437990842" sldId="2346"/>
        </pc:sldMkLst>
      </pc:sldChg>
      <pc:sldChg chg="addSp delSp modSp add mod delAnim modAnim">
        <pc:chgData name="paul meaney" userId="8f3b41ac-413d-46e0-bc97-8181c95bcdc2" providerId="ADAL" clId="{099934ED-9149-46A2-8011-CD6CF9B64564}" dt="2025-01-24T15:50:02.239" v="8298" actId="20577"/>
        <pc:sldMkLst>
          <pc:docMk/>
          <pc:sldMk cId="459498761" sldId="2392"/>
        </pc:sldMkLst>
      </pc:sldChg>
      <pc:sldChg chg="add setBg">
        <pc:chgData name="paul meaney" userId="8f3b41ac-413d-46e0-bc97-8181c95bcdc2" providerId="ADAL" clId="{099934ED-9149-46A2-8011-CD6CF9B64564}" dt="2025-01-22T11:17:53.634" v="2246"/>
        <pc:sldMkLst>
          <pc:docMk/>
          <pc:sldMk cId="1735573666" sldId="2481"/>
        </pc:sldMkLst>
      </pc:sldChg>
      <pc:sldChg chg="add setBg">
        <pc:chgData name="paul meaney" userId="8f3b41ac-413d-46e0-bc97-8181c95bcdc2" providerId="ADAL" clId="{099934ED-9149-46A2-8011-CD6CF9B64564}" dt="2025-01-22T11:17:53.634" v="2246"/>
        <pc:sldMkLst>
          <pc:docMk/>
          <pc:sldMk cId="3227718250" sldId="2482"/>
        </pc:sldMkLst>
      </pc:sldChg>
      <pc:sldChg chg="addSp delSp modSp new mod setBg">
        <pc:chgData name="paul meaney" userId="8f3b41ac-413d-46e0-bc97-8181c95bcdc2" providerId="ADAL" clId="{099934ED-9149-46A2-8011-CD6CF9B64564}" dt="2025-01-22T11:25:33.557" v="2987" actId="114"/>
        <pc:sldMkLst>
          <pc:docMk/>
          <pc:sldMk cId="3422740659" sldId="2483"/>
        </pc:sldMkLst>
      </pc:sldChg>
      <pc:sldChg chg="addSp delSp modSp new mod setBg">
        <pc:chgData name="paul meaney" userId="8f3b41ac-413d-46e0-bc97-8181c95bcdc2" providerId="ADAL" clId="{099934ED-9149-46A2-8011-CD6CF9B64564}" dt="2025-01-22T11:35:19.755" v="4100" actId="114"/>
        <pc:sldMkLst>
          <pc:docMk/>
          <pc:sldMk cId="54575329" sldId="2484"/>
        </pc:sldMkLst>
      </pc:sldChg>
      <pc:sldChg chg="modSp add mod">
        <pc:chgData name="paul meaney" userId="8f3b41ac-413d-46e0-bc97-8181c95bcdc2" providerId="ADAL" clId="{099934ED-9149-46A2-8011-CD6CF9B64564}" dt="2025-01-22T11:34:46.667" v="4036" actId="20577"/>
        <pc:sldMkLst>
          <pc:docMk/>
          <pc:sldMk cId="822661059" sldId="2485"/>
        </pc:sldMkLst>
      </pc:sldChg>
      <pc:sldChg chg="addSp delSp modSp new del mod ord">
        <pc:chgData name="paul meaney" userId="8f3b41ac-413d-46e0-bc97-8181c95bcdc2" providerId="ADAL" clId="{099934ED-9149-46A2-8011-CD6CF9B64564}" dt="2025-01-24T09:49:48.546" v="6560" actId="2696"/>
        <pc:sldMkLst>
          <pc:docMk/>
          <pc:sldMk cId="261525050" sldId="2486"/>
        </pc:sldMkLst>
      </pc:sldChg>
      <pc:sldChg chg="add">
        <pc:chgData name="paul meaney" userId="8f3b41ac-413d-46e0-bc97-8181c95bcdc2" providerId="ADAL" clId="{099934ED-9149-46A2-8011-CD6CF9B64564}" dt="2025-01-24T09:50:01.987" v="6561"/>
        <pc:sldMkLst>
          <pc:docMk/>
          <pc:sldMk cId="2278379877" sldId="2486"/>
        </pc:sldMkLst>
      </pc:sldChg>
      <pc:sldChg chg="modSp add del mod">
        <pc:chgData name="paul meaney" userId="8f3b41ac-413d-46e0-bc97-8181c95bcdc2" providerId="ADAL" clId="{099934ED-9149-46A2-8011-CD6CF9B64564}" dt="2025-01-24T09:49:48.546" v="6560" actId="2696"/>
        <pc:sldMkLst>
          <pc:docMk/>
          <pc:sldMk cId="3217464544" sldId="2487"/>
        </pc:sldMkLst>
      </pc:sldChg>
      <pc:sldChg chg="add">
        <pc:chgData name="paul meaney" userId="8f3b41ac-413d-46e0-bc97-8181c95bcdc2" providerId="ADAL" clId="{099934ED-9149-46A2-8011-CD6CF9B64564}" dt="2025-01-24T09:50:01.987" v="6561"/>
        <pc:sldMkLst>
          <pc:docMk/>
          <pc:sldMk cId="3395721923" sldId="2487"/>
        </pc:sldMkLst>
      </pc:sldChg>
      <pc:sldChg chg="modSp add ord setBg">
        <pc:chgData name="paul meaney" userId="8f3b41ac-413d-46e0-bc97-8181c95bcdc2" providerId="ADAL" clId="{099934ED-9149-46A2-8011-CD6CF9B64564}" dt="2025-01-24T09:33:51.437" v="6007" actId="20577"/>
        <pc:sldMkLst>
          <pc:docMk/>
          <pc:sldMk cId="4207467546" sldId="2505"/>
        </pc:sldMkLst>
      </pc:sldChg>
      <pc:sldChg chg="add">
        <pc:chgData name="paul meaney" userId="8f3b41ac-413d-46e0-bc97-8181c95bcdc2" providerId="ADAL" clId="{099934ED-9149-46A2-8011-CD6CF9B64564}" dt="2025-01-24T16:36:00.235" v="11225"/>
        <pc:sldMkLst>
          <pc:docMk/>
          <pc:sldMk cId="774011865" sldId="2520"/>
        </pc:sldMkLst>
      </pc:sldChg>
      <pc:sldChg chg="add setBg">
        <pc:chgData name="paul meaney" userId="8f3b41ac-413d-46e0-bc97-8181c95bcdc2" providerId="ADAL" clId="{099934ED-9149-46A2-8011-CD6CF9B64564}" dt="2025-01-24T16:36:14.244" v="11226"/>
        <pc:sldMkLst>
          <pc:docMk/>
          <pc:sldMk cId="3929120040" sldId="2521"/>
        </pc:sldMkLst>
      </pc:sldChg>
      <pc:sldChg chg="delSp add del setBg delDesignElem">
        <pc:chgData name="paul meaney" userId="8f3b41ac-413d-46e0-bc97-8181c95bcdc2" providerId="ADAL" clId="{099934ED-9149-46A2-8011-CD6CF9B64564}" dt="2025-01-24T15:13:17.964" v="7325" actId="47"/>
        <pc:sldMkLst>
          <pc:docMk/>
          <pc:sldMk cId="3479803714" sldId="2522"/>
        </pc:sldMkLst>
      </pc:sldChg>
      <pc:sldChg chg="add setBg">
        <pc:chgData name="paul meaney" userId="8f3b41ac-413d-46e0-bc97-8181c95bcdc2" providerId="ADAL" clId="{099934ED-9149-46A2-8011-CD6CF9B64564}" dt="2025-01-24T16:36:39.779" v="11227"/>
        <pc:sldMkLst>
          <pc:docMk/>
          <pc:sldMk cId="2158207084" sldId="2535"/>
        </pc:sldMkLst>
      </pc:sldChg>
      <pc:sldChg chg="modSp add mod setBg">
        <pc:chgData name="paul meaney" userId="8f3b41ac-413d-46e0-bc97-8181c95bcdc2" providerId="ADAL" clId="{099934ED-9149-46A2-8011-CD6CF9B64564}" dt="2025-01-24T09:37:01.907" v="6250" actId="20577"/>
        <pc:sldMkLst>
          <pc:docMk/>
          <pc:sldMk cId="3551843979" sldId="2549"/>
        </pc:sldMkLst>
      </pc:sldChg>
      <pc:sldChg chg="add setBg">
        <pc:chgData name="paul meaney" userId="8f3b41ac-413d-46e0-bc97-8181c95bcdc2" providerId="ADAL" clId="{099934ED-9149-46A2-8011-CD6CF9B64564}" dt="2025-01-24T16:37:05.086" v="11228"/>
        <pc:sldMkLst>
          <pc:docMk/>
          <pc:sldMk cId="2947326535" sldId="2551"/>
        </pc:sldMkLst>
      </pc:sldChg>
      <pc:sldChg chg="add ord">
        <pc:chgData name="paul meaney" userId="8f3b41ac-413d-46e0-bc97-8181c95bcdc2" providerId="ADAL" clId="{099934ED-9149-46A2-8011-CD6CF9B64564}" dt="2025-01-24T09:29:29.854" v="5936"/>
        <pc:sldMkLst>
          <pc:docMk/>
          <pc:sldMk cId="1380714553" sldId="2555"/>
        </pc:sldMkLst>
      </pc:sldChg>
      <pc:sldChg chg="addSp delSp modSp add mod setBg delDesignElem">
        <pc:chgData name="paul meaney" userId="8f3b41ac-413d-46e0-bc97-8181c95bcdc2" providerId="ADAL" clId="{099934ED-9149-46A2-8011-CD6CF9B64564}" dt="2025-01-22T16:13:52.597" v="5573" actId="20577"/>
        <pc:sldMkLst>
          <pc:docMk/>
          <pc:sldMk cId="638675061" sldId="2579"/>
        </pc:sldMkLst>
      </pc:sldChg>
      <pc:sldChg chg="addSp delSp add del mod setBg addAnim modAnim delDesignElem">
        <pc:chgData name="paul meaney" userId="8f3b41ac-413d-46e0-bc97-8181c95bcdc2" providerId="ADAL" clId="{099934ED-9149-46A2-8011-CD6CF9B64564}" dt="2025-01-24T09:26:27.423" v="5776" actId="47"/>
        <pc:sldMkLst>
          <pc:docMk/>
          <pc:sldMk cId="2180890602" sldId="2580"/>
        </pc:sldMkLst>
      </pc:sldChg>
      <pc:sldChg chg="delSp add del setBg delDesignElem">
        <pc:chgData name="paul meaney" userId="8f3b41ac-413d-46e0-bc97-8181c95bcdc2" providerId="ADAL" clId="{099934ED-9149-46A2-8011-CD6CF9B64564}" dt="2025-01-24T09:26:28.976" v="5777" actId="47"/>
        <pc:sldMkLst>
          <pc:docMk/>
          <pc:sldMk cId="4141663432" sldId="2581"/>
        </pc:sldMkLst>
      </pc:sldChg>
      <pc:sldChg chg="delSp add del setBg delDesignElem">
        <pc:chgData name="paul meaney" userId="8f3b41ac-413d-46e0-bc97-8181c95bcdc2" providerId="ADAL" clId="{099934ED-9149-46A2-8011-CD6CF9B64564}" dt="2025-01-24T09:26:31.112" v="5779" actId="47"/>
        <pc:sldMkLst>
          <pc:docMk/>
          <pc:sldMk cId="826148024" sldId="2582"/>
        </pc:sldMkLst>
      </pc:sldChg>
      <pc:sldChg chg="add">
        <pc:chgData name="paul meaney" userId="8f3b41ac-413d-46e0-bc97-8181c95bcdc2" providerId="ADAL" clId="{099934ED-9149-46A2-8011-CD6CF9B64564}" dt="2025-01-22T11:49:12.282" v="4929"/>
        <pc:sldMkLst>
          <pc:docMk/>
          <pc:sldMk cId="297204616" sldId="2601"/>
        </pc:sldMkLst>
      </pc:sldChg>
      <pc:sldChg chg="modSp add mod ord setBg">
        <pc:chgData name="paul meaney" userId="8f3b41ac-413d-46e0-bc97-8181c95bcdc2" providerId="ADAL" clId="{099934ED-9149-46A2-8011-CD6CF9B64564}" dt="2025-01-24T09:50:30.973" v="6569" actId="20577"/>
        <pc:sldMkLst>
          <pc:docMk/>
          <pc:sldMk cId="2256728136" sldId="2612"/>
        </pc:sldMkLst>
      </pc:sldChg>
      <pc:sldChg chg="modSp add mod ord">
        <pc:chgData name="paul meaney" userId="8f3b41ac-413d-46e0-bc97-8181c95bcdc2" providerId="ADAL" clId="{099934ED-9149-46A2-8011-CD6CF9B64564}" dt="2025-01-24T09:28:42.418" v="5912" actId="20577"/>
        <pc:sldMkLst>
          <pc:docMk/>
          <pc:sldMk cId="1236604437" sldId="2613"/>
        </pc:sldMkLst>
      </pc:sldChg>
      <pc:sldChg chg="modSp add mod">
        <pc:chgData name="paul meaney" userId="8f3b41ac-413d-46e0-bc97-8181c95bcdc2" providerId="ADAL" clId="{099934ED-9149-46A2-8011-CD6CF9B64564}" dt="2025-01-24T09:37:23.827" v="6274" actId="20577"/>
        <pc:sldMkLst>
          <pc:docMk/>
          <pc:sldMk cId="2971155314" sldId="2614"/>
        </pc:sldMkLst>
      </pc:sldChg>
      <pc:sldChg chg="add del setBg">
        <pc:chgData name="paul meaney" userId="8f3b41ac-413d-46e0-bc97-8181c95bcdc2" providerId="ADAL" clId="{099934ED-9149-46A2-8011-CD6CF9B64564}" dt="2025-01-24T09:29:14.367" v="5933" actId="2696"/>
        <pc:sldMkLst>
          <pc:docMk/>
          <pc:sldMk cId="3340310423" sldId="2614"/>
        </pc:sldMkLst>
      </pc:sldChg>
      <pc:sldChg chg="add">
        <pc:chgData name="paul meaney" userId="8f3b41ac-413d-46e0-bc97-8181c95bcdc2" providerId="ADAL" clId="{099934ED-9149-46A2-8011-CD6CF9B64564}" dt="2025-01-24T09:29:22.967" v="5934"/>
        <pc:sldMkLst>
          <pc:docMk/>
          <pc:sldMk cId="3480892592" sldId="2615"/>
        </pc:sldMkLst>
      </pc:sldChg>
      <pc:sldChg chg="add del setBg">
        <pc:chgData name="paul meaney" userId="8f3b41ac-413d-46e0-bc97-8181c95bcdc2" providerId="ADAL" clId="{099934ED-9149-46A2-8011-CD6CF9B64564}" dt="2025-01-24T09:29:14.367" v="5933" actId="2696"/>
        <pc:sldMkLst>
          <pc:docMk/>
          <pc:sldMk cId="4238264794" sldId="2615"/>
        </pc:sldMkLst>
      </pc:sldChg>
      <pc:sldChg chg="add">
        <pc:chgData name="paul meaney" userId="8f3b41ac-413d-46e0-bc97-8181c95bcdc2" providerId="ADAL" clId="{099934ED-9149-46A2-8011-CD6CF9B64564}" dt="2025-01-24T09:29:22.967" v="5934"/>
        <pc:sldMkLst>
          <pc:docMk/>
          <pc:sldMk cId="1527785856" sldId="2616"/>
        </pc:sldMkLst>
      </pc:sldChg>
      <pc:sldChg chg="add del">
        <pc:chgData name="paul meaney" userId="8f3b41ac-413d-46e0-bc97-8181c95bcdc2" providerId="ADAL" clId="{099934ED-9149-46A2-8011-CD6CF9B64564}" dt="2025-01-24T09:29:14.367" v="5933" actId="2696"/>
        <pc:sldMkLst>
          <pc:docMk/>
          <pc:sldMk cId="2997318111" sldId="2616"/>
        </pc:sldMkLst>
      </pc:sldChg>
      <pc:sldChg chg="modSp add">
        <pc:chgData name="paul meaney" userId="8f3b41ac-413d-46e0-bc97-8181c95bcdc2" providerId="ADAL" clId="{099934ED-9149-46A2-8011-CD6CF9B64564}" dt="2025-01-24T16:25:42.554" v="10738"/>
        <pc:sldMkLst>
          <pc:docMk/>
          <pc:sldMk cId="56224804" sldId="2617"/>
        </pc:sldMkLst>
      </pc:sldChg>
      <pc:sldChg chg="add del">
        <pc:chgData name="paul meaney" userId="8f3b41ac-413d-46e0-bc97-8181c95bcdc2" providerId="ADAL" clId="{099934ED-9149-46A2-8011-CD6CF9B64564}" dt="2025-01-24T09:29:14.367" v="5933" actId="2696"/>
        <pc:sldMkLst>
          <pc:docMk/>
          <pc:sldMk cId="258518254" sldId="2617"/>
        </pc:sldMkLst>
      </pc:sldChg>
      <pc:sldChg chg="add del">
        <pc:chgData name="paul meaney" userId="8f3b41ac-413d-46e0-bc97-8181c95bcdc2" providerId="ADAL" clId="{099934ED-9149-46A2-8011-CD6CF9B64564}" dt="2025-01-24T09:29:14.367" v="5933" actId="2696"/>
        <pc:sldMkLst>
          <pc:docMk/>
          <pc:sldMk cId="260025805" sldId="2618"/>
        </pc:sldMkLst>
      </pc:sldChg>
      <pc:sldChg chg="add">
        <pc:chgData name="paul meaney" userId="8f3b41ac-413d-46e0-bc97-8181c95bcdc2" providerId="ADAL" clId="{099934ED-9149-46A2-8011-CD6CF9B64564}" dt="2025-01-24T09:29:22.967" v="5934"/>
        <pc:sldMkLst>
          <pc:docMk/>
          <pc:sldMk cId="497803469" sldId="2618"/>
        </pc:sldMkLst>
      </pc:sldChg>
      <pc:sldChg chg="add del">
        <pc:chgData name="paul meaney" userId="8f3b41ac-413d-46e0-bc97-8181c95bcdc2" providerId="ADAL" clId="{099934ED-9149-46A2-8011-CD6CF9B64564}" dt="2025-01-24T09:29:14.367" v="5933" actId="2696"/>
        <pc:sldMkLst>
          <pc:docMk/>
          <pc:sldMk cId="480920049" sldId="2620"/>
        </pc:sldMkLst>
      </pc:sldChg>
      <pc:sldChg chg="add">
        <pc:chgData name="paul meaney" userId="8f3b41ac-413d-46e0-bc97-8181c95bcdc2" providerId="ADAL" clId="{099934ED-9149-46A2-8011-CD6CF9B64564}" dt="2025-01-24T09:29:22.967" v="5934"/>
        <pc:sldMkLst>
          <pc:docMk/>
          <pc:sldMk cId="1484769322" sldId="2620"/>
        </pc:sldMkLst>
      </pc:sldChg>
      <pc:sldChg chg="add del setBg">
        <pc:chgData name="paul meaney" userId="8f3b41ac-413d-46e0-bc97-8181c95bcdc2" providerId="ADAL" clId="{099934ED-9149-46A2-8011-CD6CF9B64564}" dt="2025-01-24T09:26:32.186" v="5780" actId="47"/>
        <pc:sldMkLst>
          <pc:docMk/>
          <pc:sldMk cId="1321563858" sldId="2622"/>
        </pc:sldMkLst>
      </pc:sldChg>
      <pc:sldChg chg="add del">
        <pc:chgData name="paul meaney" userId="8f3b41ac-413d-46e0-bc97-8181c95bcdc2" providerId="ADAL" clId="{099934ED-9149-46A2-8011-CD6CF9B64564}" dt="2025-01-24T09:26:29.810" v="5778" actId="47"/>
        <pc:sldMkLst>
          <pc:docMk/>
          <pc:sldMk cId="3991604417" sldId="2623"/>
        </pc:sldMkLst>
      </pc:sldChg>
      <pc:sldChg chg="add del">
        <pc:chgData name="paul meaney" userId="8f3b41ac-413d-46e0-bc97-8181c95bcdc2" providerId="ADAL" clId="{099934ED-9149-46A2-8011-CD6CF9B64564}" dt="2025-01-24T09:29:14.367" v="5933" actId="2696"/>
        <pc:sldMkLst>
          <pc:docMk/>
          <pc:sldMk cId="2242935451" sldId="2624"/>
        </pc:sldMkLst>
      </pc:sldChg>
      <pc:sldChg chg="modSp add">
        <pc:chgData name="paul meaney" userId="8f3b41ac-413d-46e0-bc97-8181c95bcdc2" providerId="ADAL" clId="{099934ED-9149-46A2-8011-CD6CF9B64564}" dt="2025-01-24T16:25:52.386" v="10740"/>
        <pc:sldMkLst>
          <pc:docMk/>
          <pc:sldMk cId="3922262411" sldId="2624"/>
        </pc:sldMkLst>
      </pc:sldChg>
      <pc:sldChg chg="add ord setBg">
        <pc:chgData name="paul meaney" userId="8f3b41ac-413d-46e0-bc97-8181c95bcdc2" providerId="ADAL" clId="{099934ED-9149-46A2-8011-CD6CF9B64564}" dt="2025-01-24T09:39:42.706" v="6280"/>
        <pc:sldMkLst>
          <pc:docMk/>
          <pc:sldMk cId="2653175265" sldId="2625"/>
        </pc:sldMkLst>
      </pc:sldChg>
      <pc:sldChg chg="modSp add mod">
        <pc:chgData name="paul meaney" userId="8f3b41ac-413d-46e0-bc97-8181c95bcdc2" providerId="ADAL" clId="{099934ED-9149-46A2-8011-CD6CF9B64564}" dt="2025-01-24T09:50:44.539" v="6607" actId="5793"/>
        <pc:sldMkLst>
          <pc:docMk/>
          <pc:sldMk cId="1237477376" sldId="2626"/>
        </pc:sldMkLst>
      </pc:sldChg>
      <pc:sldChg chg="add del setBg">
        <pc:chgData name="paul meaney" userId="8f3b41ac-413d-46e0-bc97-8181c95bcdc2" providerId="ADAL" clId="{099934ED-9149-46A2-8011-CD6CF9B64564}" dt="2025-01-22T16:12:42.406" v="5531" actId="2696"/>
        <pc:sldMkLst>
          <pc:docMk/>
          <pc:sldMk cId="2402694202" sldId="2626"/>
        </pc:sldMkLst>
      </pc:sldChg>
      <pc:sldChg chg="modSp add del mod">
        <pc:chgData name="paul meaney" userId="8f3b41ac-413d-46e0-bc97-8181c95bcdc2" providerId="ADAL" clId="{099934ED-9149-46A2-8011-CD6CF9B64564}" dt="2025-01-22T16:12:42.406" v="5531" actId="2696"/>
        <pc:sldMkLst>
          <pc:docMk/>
          <pc:sldMk cId="3084089145" sldId="2627"/>
        </pc:sldMkLst>
      </pc:sldChg>
      <pc:sldChg chg="add del">
        <pc:chgData name="paul meaney" userId="8f3b41ac-413d-46e0-bc97-8181c95bcdc2" providerId="ADAL" clId="{099934ED-9149-46A2-8011-CD6CF9B64564}" dt="2025-01-24T09:37:41.628" v="6275" actId="2696"/>
        <pc:sldMkLst>
          <pc:docMk/>
          <pc:sldMk cId="3495931155" sldId="2627"/>
        </pc:sldMkLst>
      </pc:sldChg>
      <pc:sldChg chg="modSp add">
        <pc:chgData name="paul meaney" userId="8f3b41ac-413d-46e0-bc97-8181c95bcdc2" providerId="ADAL" clId="{099934ED-9149-46A2-8011-CD6CF9B64564}" dt="2025-01-24T16:25:05.536" v="10733"/>
        <pc:sldMkLst>
          <pc:docMk/>
          <pc:sldMk cId="4007282247" sldId="2627"/>
        </pc:sldMkLst>
      </pc:sldChg>
      <pc:sldChg chg="add del">
        <pc:chgData name="paul meaney" userId="8f3b41ac-413d-46e0-bc97-8181c95bcdc2" providerId="ADAL" clId="{099934ED-9149-46A2-8011-CD6CF9B64564}" dt="2025-01-22T16:12:42.406" v="5531" actId="2696"/>
        <pc:sldMkLst>
          <pc:docMk/>
          <pc:sldMk cId="1805339293" sldId="2628"/>
        </pc:sldMkLst>
      </pc:sldChg>
      <pc:sldChg chg="add del">
        <pc:chgData name="paul meaney" userId="8f3b41ac-413d-46e0-bc97-8181c95bcdc2" providerId="ADAL" clId="{099934ED-9149-46A2-8011-CD6CF9B64564}" dt="2025-01-24T09:37:41.628" v="6275" actId="2696"/>
        <pc:sldMkLst>
          <pc:docMk/>
          <pc:sldMk cId="2083439933" sldId="2628"/>
        </pc:sldMkLst>
      </pc:sldChg>
      <pc:sldChg chg="add">
        <pc:chgData name="paul meaney" userId="8f3b41ac-413d-46e0-bc97-8181c95bcdc2" providerId="ADAL" clId="{099934ED-9149-46A2-8011-CD6CF9B64564}" dt="2025-01-24T09:37:50.919" v="6276"/>
        <pc:sldMkLst>
          <pc:docMk/>
          <pc:sldMk cId="3710107928" sldId="2628"/>
        </pc:sldMkLst>
      </pc:sldChg>
      <pc:sldChg chg="modSp add">
        <pc:chgData name="paul meaney" userId="8f3b41ac-413d-46e0-bc97-8181c95bcdc2" providerId="ADAL" clId="{099934ED-9149-46A2-8011-CD6CF9B64564}" dt="2025-01-24T09:38:01.302" v="6278" actId="114"/>
        <pc:sldMkLst>
          <pc:docMk/>
          <pc:sldMk cId="674849738" sldId="2631"/>
        </pc:sldMkLst>
      </pc:sldChg>
      <pc:sldChg chg="add del">
        <pc:chgData name="paul meaney" userId="8f3b41ac-413d-46e0-bc97-8181c95bcdc2" providerId="ADAL" clId="{099934ED-9149-46A2-8011-CD6CF9B64564}" dt="2025-01-22T16:12:42.406" v="5531" actId="2696"/>
        <pc:sldMkLst>
          <pc:docMk/>
          <pc:sldMk cId="2392184230" sldId="2631"/>
        </pc:sldMkLst>
      </pc:sldChg>
      <pc:sldChg chg="add del">
        <pc:chgData name="paul meaney" userId="8f3b41ac-413d-46e0-bc97-8181c95bcdc2" providerId="ADAL" clId="{099934ED-9149-46A2-8011-CD6CF9B64564}" dt="2025-01-24T09:37:41.628" v="6275" actId="2696"/>
        <pc:sldMkLst>
          <pc:docMk/>
          <pc:sldMk cId="2911160147" sldId="2631"/>
        </pc:sldMkLst>
      </pc:sldChg>
      <pc:sldChg chg="modSp add del mod">
        <pc:chgData name="paul meaney" userId="8f3b41ac-413d-46e0-bc97-8181c95bcdc2" providerId="ADAL" clId="{099934ED-9149-46A2-8011-CD6CF9B64564}" dt="2025-01-22T16:12:42.406" v="5531" actId="2696"/>
        <pc:sldMkLst>
          <pc:docMk/>
          <pc:sldMk cId="1096224563" sldId="2632"/>
        </pc:sldMkLst>
      </pc:sldChg>
      <pc:sldChg chg="add del">
        <pc:chgData name="paul meaney" userId="8f3b41ac-413d-46e0-bc97-8181c95bcdc2" providerId="ADAL" clId="{099934ED-9149-46A2-8011-CD6CF9B64564}" dt="2025-01-24T09:37:41.628" v="6275" actId="2696"/>
        <pc:sldMkLst>
          <pc:docMk/>
          <pc:sldMk cId="1851429692" sldId="2632"/>
        </pc:sldMkLst>
      </pc:sldChg>
      <pc:sldChg chg="modSp add">
        <pc:chgData name="paul meaney" userId="8f3b41ac-413d-46e0-bc97-8181c95bcdc2" providerId="ADAL" clId="{099934ED-9149-46A2-8011-CD6CF9B64564}" dt="2025-01-24T16:25:18.706" v="10735"/>
        <pc:sldMkLst>
          <pc:docMk/>
          <pc:sldMk cId="2051805655" sldId="2632"/>
        </pc:sldMkLst>
      </pc:sldChg>
      <pc:sldChg chg="add del">
        <pc:chgData name="paul meaney" userId="8f3b41ac-413d-46e0-bc97-8181c95bcdc2" providerId="ADAL" clId="{099934ED-9149-46A2-8011-CD6CF9B64564}" dt="2025-01-22T16:12:42.406" v="5531" actId="2696"/>
        <pc:sldMkLst>
          <pc:docMk/>
          <pc:sldMk cId="420405248" sldId="2633"/>
        </pc:sldMkLst>
      </pc:sldChg>
      <pc:sldChg chg="add del">
        <pc:chgData name="paul meaney" userId="8f3b41ac-413d-46e0-bc97-8181c95bcdc2" providerId="ADAL" clId="{099934ED-9149-46A2-8011-CD6CF9B64564}" dt="2025-01-24T09:37:41.628" v="6275" actId="2696"/>
        <pc:sldMkLst>
          <pc:docMk/>
          <pc:sldMk cId="1037863438" sldId="2633"/>
        </pc:sldMkLst>
      </pc:sldChg>
      <pc:sldChg chg="add">
        <pc:chgData name="paul meaney" userId="8f3b41ac-413d-46e0-bc97-8181c95bcdc2" providerId="ADAL" clId="{099934ED-9149-46A2-8011-CD6CF9B64564}" dt="2025-01-24T09:37:50.919" v="6276"/>
        <pc:sldMkLst>
          <pc:docMk/>
          <pc:sldMk cId="3235544604" sldId="2633"/>
        </pc:sldMkLst>
      </pc:sldChg>
      <pc:sldChg chg="add setBg">
        <pc:chgData name="paul meaney" userId="8f3b41ac-413d-46e0-bc97-8181c95bcdc2" providerId="ADAL" clId="{099934ED-9149-46A2-8011-CD6CF9B64564}" dt="2025-01-24T16:36:14.244" v="11226"/>
        <pc:sldMkLst>
          <pc:docMk/>
          <pc:sldMk cId="926668380" sldId="2634"/>
        </pc:sldMkLst>
      </pc:sldChg>
      <pc:sldChg chg="add">
        <pc:chgData name="paul meaney" userId="8f3b41ac-413d-46e0-bc97-8181c95bcdc2" providerId="ADAL" clId="{099934ED-9149-46A2-8011-CD6CF9B64564}" dt="2025-01-22T16:12:48.442" v="5532"/>
        <pc:sldMkLst>
          <pc:docMk/>
          <pc:sldMk cId="1213094788" sldId="2640"/>
        </pc:sldMkLst>
      </pc:sldChg>
      <pc:sldChg chg="add del setBg">
        <pc:chgData name="paul meaney" userId="8f3b41ac-413d-46e0-bc97-8181c95bcdc2" providerId="ADAL" clId="{099934ED-9149-46A2-8011-CD6CF9B64564}" dt="2025-01-22T16:12:42.406" v="5531" actId="2696"/>
        <pc:sldMkLst>
          <pc:docMk/>
          <pc:sldMk cId="3113471477" sldId="2640"/>
        </pc:sldMkLst>
      </pc:sldChg>
      <pc:sldChg chg="add del">
        <pc:chgData name="paul meaney" userId="8f3b41ac-413d-46e0-bc97-8181c95bcdc2" providerId="ADAL" clId="{099934ED-9149-46A2-8011-CD6CF9B64564}" dt="2025-01-24T09:37:41.628" v="6275" actId="2696"/>
        <pc:sldMkLst>
          <pc:docMk/>
          <pc:sldMk cId="478108139" sldId="2641"/>
        </pc:sldMkLst>
      </pc:sldChg>
      <pc:sldChg chg="add">
        <pc:chgData name="paul meaney" userId="8f3b41ac-413d-46e0-bc97-8181c95bcdc2" providerId="ADAL" clId="{099934ED-9149-46A2-8011-CD6CF9B64564}" dt="2025-01-24T09:37:50.919" v="6276"/>
        <pc:sldMkLst>
          <pc:docMk/>
          <pc:sldMk cId="3714936773" sldId="2641"/>
        </pc:sldMkLst>
      </pc:sldChg>
      <pc:sldChg chg="add del">
        <pc:chgData name="paul meaney" userId="8f3b41ac-413d-46e0-bc97-8181c95bcdc2" providerId="ADAL" clId="{099934ED-9149-46A2-8011-CD6CF9B64564}" dt="2025-01-22T16:12:42.406" v="5531" actId="2696"/>
        <pc:sldMkLst>
          <pc:docMk/>
          <pc:sldMk cId="4070000295" sldId="2641"/>
        </pc:sldMkLst>
      </pc:sldChg>
      <pc:sldChg chg="addSp delSp modSp new mod setBg">
        <pc:chgData name="paul meaney" userId="8f3b41ac-413d-46e0-bc97-8181c95bcdc2" providerId="ADAL" clId="{099934ED-9149-46A2-8011-CD6CF9B64564}" dt="2025-01-22T13:46:10.665" v="5508" actId="33524"/>
        <pc:sldMkLst>
          <pc:docMk/>
          <pc:sldMk cId="122008874" sldId="2642"/>
        </pc:sldMkLst>
      </pc:sldChg>
      <pc:sldChg chg="modSp add mod">
        <pc:chgData name="paul meaney" userId="8f3b41ac-413d-46e0-bc97-8181c95bcdc2" providerId="ADAL" clId="{099934ED-9149-46A2-8011-CD6CF9B64564}" dt="2025-01-22T13:46:24.568" v="5516" actId="14100"/>
        <pc:sldMkLst>
          <pc:docMk/>
          <pc:sldMk cId="1806404972" sldId="2643"/>
        </pc:sldMkLst>
      </pc:sldChg>
      <pc:sldChg chg="add del">
        <pc:chgData name="paul meaney" userId="8f3b41ac-413d-46e0-bc97-8181c95bcdc2" providerId="ADAL" clId="{099934ED-9149-46A2-8011-CD6CF9B64564}" dt="2025-01-22T16:14:44.226" v="5636" actId="47"/>
        <pc:sldMkLst>
          <pc:docMk/>
          <pc:sldMk cId="3636394704" sldId="2644"/>
        </pc:sldMkLst>
      </pc:sldChg>
      <pc:sldChg chg="modSp add del mod">
        <pc:chgData name="paul meaney" userId="8f3b41ac-413d-46e0-bc97-8181c95bcdc2" providerId="ADAL" clId="{099934ED-9149-46A2-8011-CD6CF9B64564}" dt="2025-01-24T09:26:00.025" v="5775" actId="47"/>
        <pc:sldMkLst>
          <pc:docMk/>
          <pc:sldMk cId="274108578" sldId="2645"/>
        </pc:sldMkLst>
      </pc:sldChg>
      <pc:sldChg chg="addSp delSp modSp new mod setBg">
        <pc:chgData name="paul meaney" userId="8f3b41ac-413d-46e0-bc97-8181c95bcdc2" providerId="ADAL" clId="{099934ED-9149-46A2-8011-CD6CF9B64564}" dt="2025-01-24T15:13:05.231" v="7324" actId="114"/>
        <pc:sldMkLst>
          <pc:docMk/>
          <pc:sldMk cId="2146543943" sldId="2646"/>
        </pc:sldMkLst>
      </pc:sldChg>
      <pc:sldChg chg="addSp delSp modSp new mod ord setBg">
        <pc:chgData name="paul meaney" userId="8f3b41ac-413d-46e0-bc97-8181c95bcdc2" providerId="ADAL" clId="{099934ED-9149-46A2-8011-CD6CF9B64564}" dt="2025-01-24T15:21:53.998" v="7770" actId="114"/>
        <pc:sldMkLst>
          <pc:docMk/>
          <pc:sldMk cId="689921734" sldId="2647"/>
        </pc:sldMkLst>
      </pc:sldChg>
      <pc:sldChg chg="addSp delSp modSp new mod ord setBg">
        <pc:chgData name="paul meaney" userId="8f3b41ac-413d-46e0-bc97-8181c95bcdc2" providerId="ADAL" clId="{099934ED-9149-46A2-8011-CD6CF9B64564}" dt="2025-01-24T16:32:24.216" v="11222"/>
        <pc:sldMkLst>
          <pc:docMk/>
          <pc:sldMk cId="2936302994" sldId="2648"/>
        </pc:sldMkLst>
      </pc:sldChg>
      <pc:sldChg chg="modSp new mod">
        <pc:chgData name="paul meaney" userId="8f3b41ac-413d-46e0-bc97-8181c95bcdc2" providerId="ADAL" clId="{099934ED-9149-46A2-8011-CD6CF9B64564}" dt="2025-01-22T16:18:32.862" v="5772" actId="20577"/>
        <pc:sldMkLst>
          <pc:docMk/>
          <pc:sldMk cId="4185243743" sldId="2649"/>
        </pc:sldMkLst>
      </pc:sldChg>
      <pc:sldChg chg="modSp new mod ord">
        <pc:chgData name="paul meaney" userId="8f3b41ac-413d-46e0-bc97-8181c95bcdc2" providerId="ADAL" clId="{099934ED-9149-46A2-8011-CD6CF9B64564}" dt="2025-01-24T09:29:42.614" v="5940"/>
        <pc:sldMkLst>
          <pc:docMk/>
          <pc:sldMk cId="3518990008" sldId="2650"/>
        </pc:sldMkLst>
      </pc:sldChg>
      <pc:sldChg chg="modSp add mod ord">
        <pc:chgData name="paul meaney" userId="8f3b41ac-413d-46e0-bc97-8181c95bcdc2" providerId="ADAL" clId="{099934ED-9149-46A2-8011-CD6CF9B64564}" dt="2025-01-24T09:27:17.585" v="5861"/>
        <pc:sldMkLst>
          <pc:docMk/>
          <pc:sldMk cId="1003527767" sldId="2651"/>
        </pc:sldMkLst>
      </pc:sldChg>
      <pc:sldChg chg="addSp delSp modSp new mod setBg">
        <pc:chgData name="paul meaney" userId="8f3b41ac-413d-46e0-bc97-8181c95bcdc2" providerId="ADAL" clId="{099934ED-9149-46A2-8011-CD6CF9B64564}" dt="2025-01-24T09:35:01.875" v="6168" actId="114"/>
        <pc:sldMkLst>
          <pc:docMk/>
          <pc:sldMk cId="2963664048" sldId="2652"/>
        </pc:sldMkLst>
      </pc:sldChg>
      <pc:sldChg chg="modSp add mod">
        <pc:chgData name="paul meaney" userId="8f3b41ac-413d-46e0-bc97-8181c95bcdc2" providerId="ADAL" clId="{099934ED-9149-46A2-8011-CD6CF9B64564}" dt="2025-01-24T16:34:35.785" v="11223" actId="20577"/>
        <pc:sldMkLst>
          <pc:docMk/>
          <pc:sldMk cId="3202992336" sldId="2653"/>
        </pc:sldMkLst>
      </pc:sldChg>
      <pc:sldChg chg="modSp add mod">
        <pc:chgData name="paul meaney" userId="8f3b41ac-413d-46e0-bc97-8181c95bcdc2" providerId="ADAL" clId="{099934ED-9149-46A2-8011-CD6CF9B64564}" dt="2025-01-24T16:32:21.089" v="11220"/>
        <pc:sldMkLst>
          <pc:docMk/>
          <pc:sldMk cId="3643416202" sldId="2654"/>
        </pc:sldMkLst>
      </pc:sldChg>
      <pc:sldChg chg="modSp add mod">
        <pc:chgData name="paul meaney" userId="8f3b41ac-413d-46e0-bc97-8181c95bcdc2" providerId="ADAL" clId="{099934ED-9149-46A2-8011-CD6CF9B64564}" dt="2025-01-24T09:44:54.934" v="6375" actId="20577"/>
        <pc:sldMkLst>
          <pc:docMk/>
          <pc:sldMk cId="2626085960" sldId="2655"/>
        </pc:sldMkLst>
      </pc:sldChg>
      <pc:sldChg chg="add del ord">
        <pc:chgData name="paul meaney" userId="8f3b41ac-413d-46e0-bc97-8181c95bcdc2" providerId="ADAL" clId="{099934ED-9149-46A2-8011-CD6CF9B64564}" dt="2025-01-24T16:34:43.740" v="11224" actId="47"/>
        <pc:sldMkLst>
          <pc:docMk/>
          <pc:sldMk cId="223186778" sldId="2656"/>
        </pc:sldMkLst>
      </pc:sldChg>
      <pc:sldChg chg="modSp add mod">
        <pc:chgData name="paul meaney" userId="8f3b41ac-413d-46e0-bc97-8181c95bcdc2" providerId="ADAL" clId="{099934ED-9149-46A2-8011-CD6CF9B64564}" dt="2025-01-24T09:48:14.882" v="6538" actId="20577"/>
        <pc:sldMkLst>
          <pc:docMk/>
          <pc:sldMk cId="55171594" sldId="2657"/>
        </pc:sldMkLst>
      </pc:sldChg>
      <pc:sldChg chg="modSp add mod">
        <pc:chgData name="paul meaney" userId="8f3b41ac-413d-46e0-bc97-8181c95bcdc2" providerId="ADAL" clId="{099934ED-9149-46A2-8011-CD6CF9B64564}" dt="2025-01-24T09:48:24.642" v="6559" actId="20577"/>
        <pc:sldMkLst>
          <pc:docMk/>
          <pc:sldMk cId="4042867992" sldId="2658"/>
        </pc:sldMkLst>
      </pc:sldChg>
      <pc:sldChg chg="modSp new del mod">
        <pc:chgData name="paul meaney" userId="8f3b41ac-413d-46e0-bc97-8181c95bcdc2" providerId="ADAL" clId="{099934ED-9149-46A2-8011-CD6CF9B64564}" dt="2025-01-24T09:51:04.585" v="6613" actId="47"/>
        <pc:sldMkLst>
          <pc:docMk/>
          <pc:sldMk cId="2382013080" sldId="2659"/>
        </pc:sldMkLst>
      </pc:sldChg>
      <pc:sldChg chg="add setBg">
        <pc:chgData name="paul meaney" userId="8f3b41ac-413d-46e0-bc97-8181c95bcdc2" providerId="ADAL" clId="{099934ED-9149-46A2-8011-CD6CF9B64564}" dt="2025-01-24T15:12:55.144" v="7314"/>
        <pc:sldMkLst>
          <pc:docMk/>
          <pc:sldMk cId="1603148244" sldId="2686"/>
        </pc:sldMkLst>
      </pc:sldChg>
      <pc:sldChg chg="add del setBg">
        <pc:chgData name="paul meaney" userId="8f3b41ac-413d-46e0-bc97-8181c95bcdc2" providerId="ADAL" clId="{099934ED-9149-46A2-8011-CD6CF9B64564}" dt="2025-01-24T15:13:40.876" v="7326" actId="47"/>
        <pc:sldMkLst>
          <pc:docMk/>
          <pc:sldMk cId="1317406650" sldId="2690"/>
        </pc:sldMkLst>
      </pc:sldChg>
      <pc:sldChg chg="modSp add mod setBg">
        <pc:chgData name="paul meaney" userId="8f3b41ac-413d-46e0-bc97-8181c95bcdc2" providerId="ADAL" clId="{099934ED-9149-46A2-8011-CD6CF9B64564}" dt="2025-01-24T15:13:59.167" v="7359" actId="20577"/>
        <pc:sldMkLst>
          <pc:docMk/>
          <pc:sldMk cId="3721244663" sldId="2691"/>
        </pc:sldMkLst>
      </pc:sldChg>
      <pc:sldChg chg="modSp add mod">
        <pc:chgData name="paul meaney" userId="8f3b41ac-413d-46e0-bc97-8181c95bcdc2" providerId="ADAL" clId="{099934ED-9149-46A2-8011-CD6CF9B64564}" dt="2025-01-24T15:14:46.467" v="7368" actId="1076"/>
        <pc:sldMkLst>
          <pc:docMk/>
          <pc:sldMk cId="1566184052" sldId="2692"/>
        </pc:sldMkLst>
      </pc:sldChg>
      <pc:sldChg chg="modSp add mod setBg">
        <pc:chgData name="paul meaney" userId="8f3b41ac-413d-46e0-bc97-8181c95bcdc2" providerId="ADAL" clId="{099934ED-9149-46A2-8011-CD6CF9B64564}" dt="2025-01-24T15:15:22.831" v="7376" actId="20577"/>
        <pc:sldMkLst>
          <pc:docMk/>
          <pc:sldMk cId="2713027587" sldId="2693"/>
        </pc:sldMkLst>
      </pc:sldChg>
      <pc:sldChg chg="modSp add mod">
        <pc:chgData name="paul meaney" userId="8f3b41ac-413d-46e0-bc97-8181c95bcdc2" providerId="ADAL" clId="{099934ED-9149-46A2-8011-CD6CF9B64564}" dt="2025-01-24T15:15:30.950" v="7384" actId="20577"/>
        <pc:sldMkLst>
          <pc:docMk/>
          <pc:sldMk cId="702669640" sldId="2699"/>
        </pc:sldMkLst>
      </pc:sldChg>
      <pc:sldChg chg="add del setBg">
        <pc:chgData name="paul meaney" userId="8f3b41ac-413d-46e0-bc97-8181c95bcdc2" providerId="ADAL" clId="{099934ED-9149-46A2-8011-CD6CF9B64564}" dt="2025-01-24T15:15:41.174" v="7386" actId="47"/>
        <pc:sldMkLst>
          <pc:docMk/>
          <pc:sldMk cId="84361603" sldId="2700"/>
        </pc:sldMkLst>
      </pc:sldChg>
      <pc:sldChg chg="add del setBg">
        <pc:chgData name="paul meaney" userId="8f3b41ac-413d-46e0-bc97-8181c95bcdc2" providerId="ADAL" clId="{099934ED-9149-46A2-8011-CD6CF9B64564}" dt="2025-01-24T15:15:42.583" v="7387" actId="47"/>
        <pc:sldMkLst>
          <pc:docMk/>
          <pc:sldMk cId="1862576902" sldId="2723"/>
        </pc:sldMkLst>
      </pc:sldChg>
      <pc:sldChg chg="modSp add mod">
        <pc:chgData name="paul meaney" userId="8f3b41ac-413d-46e0-bc97-8181c95bcdc2" providerId="ADAL" clId="{099934ED-9149-46A2-8011-CD6CF9B64564}" dt="2025-01-24T15:15:51.950" v="7401" actId="20577"/>
        <pc:sldMkLst>
          <pc:docMk/>
          <pc:sldMk cId="3104756903" sldId="2724"/>
        </pc:sldMkLst>
      </pc:sldChg>
      <pc:sldChg chg="add setBg">
        <pc:chgData name="paul meaney" userId="8f3b41ac-413d-46e0-bc97-8181c95bcdc2" providerId="ADAL" clId="{099934ED-9149-46A2-8011-CD6CF9B64564}" dt="2025-01-24T15:12:55.144" v="7314"/>
        <pc:sldMkLst>
          <pc:docMk/>
          <pc:sldMk cId="300062859" sldId="2726"/>
        </pc:sldMkLst>
      </pc:sldChg>
      <pc:sldChg chg="addSp delSp modSp new mod">
        <pc:chgData name="paul meaney" userId="8f3b41ac-413d-46e0-bc97-8181c95bcdc2" providerId="ADAL" clId="{099934ED-9149-46A2-8011-CD6CF9B64564}" dt="2025-01-24T16:26:03.466" v="10741"/>
        <pc:sldMkLst>
          <pc:docMk/>
          <pc:sldMk cId="3344544952" sldId="2727"/>
        </pc:sldMkLst>
      </pc:sldChg>
      <pc:sldChg chg="add del setBg">
        <pc:chgData name="paul meaney" userId="8f3b41ac-413d-46e0-bc97-8181c95bcdc2" providerId="ADAL" clId="{099934ED-9149-46A2-8011-CD6CF9B64564}" dt="2025-01-24T15:15:39.657" v="7385" actId="47"/>
        <pc:sldMkLst>
          <pc:docMk/>
          <pc:sldMk cId="3862760377" sldId="2727"/>
        </pc:sldMkLst>
      </pc:sldChg>
      <pc:sldChg chg="addSp delSp modSp new mod setBg">
        <pc:chgData name="paul meaney" userId="8f3b41ac-413d-46e0-bc97-8181c95bcdc2" providerId="ADAL" clId="{099934ED-9149-46A2-8011-CD6CF9B64564}" dt="2025-01-24T16:29:50.322" v="10854" actId="114"/>
        <pc:sldMkLst>
          <pc:docMk/>
          <pc:sldMk cId="2917518709" sldId="2728"/>
        </pc:sldMkLst>
      </pc:sldChg>
      <pc:sldChg chg="addSp delSp modSp new mod setBg">
        <pc:chgData name="paul meaney" userId="8f3b41ac-413d-46e0-bc97-8181c95bcdc2" providerId="ADAL" clId="{099934ED-9149-46A2-8011-CD6CF9B64564}" dt="2025-01-24T16:27:18.089" v="10809" actId="20577"/>
        <pc:sldMkLst>
          <pc:docMk/>
          <pc:sldMk cId="439320069" sldId="2729"/>
        </pc:sldMkLst>
      </pc:sldChg>
      <pc:sldChg chg="addSp delSp modSp new mod">
        <pc:chgData name="paul meaney" userId="8f3b41ac-413d-46e0-bc97-8181c95bcdc2" providerId="ADAL" clId="{099934ED-9149-46A2-8011-CD6CF9B64564}" dt="2025-01-24T16:26:44.712" v="10801" actId="20577"/>
        <pc:sldMkLst>
          <pc:docMk/>
          <pc:sldMk cId="3409667855" sldId="2730"/>
        </pc:sldMkLst>
      </pc:sldChg>
    </pc:docChg>
  </pc:docChgLst>
  <pc:docChgLst>
    <pc:chgData name="paul meaney" userId="8f3b41ac-413d-46e0-bc97-8181c95bcdc2" providerId="ADAL" clId="{8FF7F34A-7772-44C1-B9E8-2F91FC339C58}"/>
    <pc:docChg chg="undo custSel addSld delSld modSld sldOrd addSection delSection modSection">
      <pc:chgData name="paul meaney" userId="8f3b41ac-413d-46e0-bc97-8181c95bcdc2" providerId="ADAL" clId="{8FF7F34A-7772-44C1-B9E8-2F91FC339C58}" dt="2025-02-12T18:14:17.562" v="4714" actId="20577"/>
      <pc:docMkLst>
        <pc:docMk/>
      </pc:docMkLst>
      <pc:sldChg chg="add">
        <pc:chgData name="paul meaney" userId="8f3b41ac-413d-46e0-bc97-8181c95bcdc2" providerId="ADAL" clId="{8FF7F34A-7772-44C1-B9E8-2F91FC339C58}" dt="2025-02-12T12:31:42.633" v="3446"/>
        <pc:sldMkLst>
          <pc:docMk/>
          <pc:sldMk cId="1037848145" sldId="525"/>
        </pc:sldMkLst>
      </pc:sldChg>
      <pc:sldChg chg="del">
        <pc:chgData name="paul meaney" userId="8f3b41ac-413d-46e0-bc97-8181c95bcdc2" providerId="ADAL" clId="{8FF7F34A-7772-44C1-B9E8-2F91FC339C58}" dt="2025-02-12T11:55:28.601" v="1332" actId="47"/>
        <pc:sldMkLst>
          <pc:docMk/>
          <pc:sldMk cId="3730983709" sldId="526"/>
        </pc:sldMkLst>
      </pc:sldChg>
      <pc:sldChg chg="modSp">
        <pc:chgData name="paul meaney" userId="8f3b41ac-413d-46e0-bc97-8181c95bcdc2" providerId="ADAL" clId="{8FF7F34A-7772-44C1-B9E8-2F91FC339C58}" dt="2025-02-12T11:29:00.553" v="39" actId="20577"/>
        <pc:sldMkLst>
          <pc:docMk/>
          <pc:sldMk cId="3737862164" sldId="577"/>
        </pc:sldMkLst>
      </pc:sldChg>
      <pc:sldChg chg="modSp mod">
        <pc:chgData name="paul meaney" userId="8f3b41ac-413d-46e0-bc97-8181c95bcdc2" providerId="ADAL" clId="{8FF7F34A-7772-44C1-B9E8-2F91FC339C58}" dt="2025-02-12T11:32:26.268" v="215" actId="20577"/>
        <pc:sldMkLst>
          <pc:docMk/>
          <pc:sldMk cId="2840469309" sldId="579"/>
        </pc:sldMkLst>
      </pc:sldChg>
      <pc:sldChg chg="modSp add mod">
        <pc:chgData name="paul meaney" userId="8f3b41ac-413d-46e0-bc97-8181c95bcdc2" providerId="ADAL" clId="{8FF7F34A-7772-44C1-B9E8-2F91FC339C58}" dt="2025-02-12T17:46:50.499" v="3941" actId="20577"/>
        <pc:sldMkLst>
          <pc:docMk/>
          <pc:sldMk cId="2105892499" sldId="621"/>
        </pc:sldMkLst>
      </pc:sldChg>
      <pc:sldChg chg="modSp">
        <pc:chgData name="paul meaney" userId="8f3b41ac-413d-46e0-bc97-8181c95bcdc2" providerId="ADAL" clId="{8FF7F34A-7772-44C1-B9E8-2F91FC339C58}" dt="2025-02-12T11:43:58.465" v="852" actId="20577"/>
        <pc:sldMkLst>
          <pc:docMk/>
          <pc:sldMk cId="730368164" sldId="1067"/>
        </pc:sldMkLst>
      </pc:sldChg>
      <pc:sldChg chg="del">
        <pc:chgData name="paul meaney" userId="8f3b41ac-413d-46e0-bc97-8181c95bcdc2" providerId="ADAL" clId="{8FF7F34A-7772-44C1-B9E8-2F91FC339C58}" dt="2025-02-12T11:54:38.022" v="1322" actId="47"/>
        <pc:sldMkLst>
          <pc:docMk/>
          <pc:sldMk cId="566175144" sldId="1073"/>
        </pc:sldMkLst>
      </pc:sldChg>
      <pc:sldChg chg="modSp mod">
        <pc:chgData name="paul meaney" userId="8f3b41ac-413d-46e0-bc97-8181c95bcdc2" providerId="ADAL" clId="{8FF7F34A-7772-44C1-B9E8-2F91FC339C58}" dt="2025-02-12T11:42:20.987" v="690" actId="20577"/>
        <pc:sldMkLst>
          <pc:docMk/>
          <pc:sldMk cId="3324909653" sldId="1131"/>
        </pc:sldMkLst>
      </pc:sldChg>
      <pc:sldChg chg="modSp add setBg">
        <pc:chgData name="paul meaney" userId="8f3b41ac-413d-46e0-bc97-8181c95bcdc2" providerId="ADAL" clId="{8FF7F34A-7772-44C1-B9E8-2F91FC339C58}" dt="2025-02-12T12:45:26.867" v="3656" actId="114"/>
        <pc:sldMkLst>
          <pc:docMk/>
          <pc:sldMk cId="1478966090" sldId="1133"/>
        </pc:sldMkLst>
      </pc:sldChg>
      <pc:sldChg chg="add setBg">
        <pc:chgData name="paul meaney" userId="8f3b41ac-413d-46e0-bc97-8181c95bcdc2" providerId="ADAL" clId="{8FF7F34A-7772-44C1-B9E8-2F91FC339C58}" dt="2025-02-12T16:12:15.808" v="3784"/>
        <pc:sldMkLst>
          <pc:docMk/>
          <pc:sldMk cId="457997586" sldId="1134"/>
        </pc:sldMkLst>
      </pc:sldChg>
      <pc:sldChg chg="add setBg">
        <pc:chgData name="paul meaney" userId="8f3b41ac-413d-46e0-bc97-8181c95bcdc2" providerId="ADAL" clId="{8FF7F34A-7772-44C1-B9E8-2F91FC339C58}" dt="2025-02-12T16:13:10.719" v="3797"/>
        <pc:sldMkLst>
          <pc:docMk/>
          <pc:sldMk cId="3629044220" sldId="1135"/>
        </pc:sldMkLst>
      </pc:sldChg>
      <pc:sldChg chg="add setBg">
        <pc:chgData name="paul meaney" userId="8f3b41ac-413d-46e0-bc97-8181c95bcdc2" providerId="ADAL" clId="{8FF7F34A-7772-44C1-B9E8-2F91FC339C58}" dt="2025-02-12T18:07:31.854" v="4344"/>
        <pc:sldMkLst>
          <pc:docMk/>
          <pc:sldMk cId="2549237350" sldId="1136"/>
        </pc:sldMkLst>
      </pc:sldChg>
      <pc:sldChg chg="add setBg">
        <pc:chgData name="paul meaney" userId="8f3b41ac-413d-46e0-bc97-8181c95bcdc2" providerId="ADAL" clId="{8FF7F34A-7772-44C1-B9E8-2F91FC339C58}" dt="2025-02-12T16:13:10.719" v="3797"/>
        <pc:sldMkLst>
          <pc:docMk/>
          <pc:sldMk cId="3144565408" sldId="1147"/>
        </pc:sldMkLst>
      </pc:sldChg>
      <pc:sldChg chg="add setBg">
        <pc:chgData name="paul meaney" userId="8f3b41ac-413d-46e0-bc97-8181c95bcdc2" providerId="ADAL" clId="{8FF7F34A-7772-44C1-B9E8-2F91FC339C58}" dt="2025-02-12T16:13:10.719" v="3797"/>
        <pc:sldMkLst>
          <pc:docMk/>
          <pc:sldMk cId="4858539" sldId="1148"/>
        </pc:sldMkLst>
      </pc:sldChg>
      <pc:sldChg chg="add">
        <pc:chgData name="paul meaney" userId="8f3b41ac-413d-46e0-bc97-8181c95bcdc2" providerId="ADAL" clId="{8FF7F34A-7772-44C1-B9E8-2F91FC339C58}" dt="2025-02-12T12:31:42.633" v="3446"/>
        <pc:sldMkLst>
          <pc:docMk/>
          <pc:sldMk cId="2325816612" sldId="1450"/>
        </pc:sldMkLst>
      </pc:sldChg>
      <pc:sldChg chg="add">
        <pc:chgData name="paul meaney" userId="8f3b41ac-413d-46e0-bc97-8181c95bcdc2" providerId="ADAL" clId="{8FF7F34A-7772-44C1-B9E8-2F91FC339C58}" dt="2025-02-12T12:31:42.633" v="3446"/>
        <pc:sldMkLst>
          <pc:docMk/>
          <pc:sldMk cId="344849540" sldId="1451"/>
        </pc:sldMkLst>
      </pc:sldChg>
      <pc:sldChg chg="modSp add mod setBg">
        <pc:chgData name="paul meaney" userId="8f3b41ac-413d-46e0-bc97-8181c95bcdc2" providerId="ADAL" clId="{8FF7F34A-7772-44C1-B9E8-2F91FC339C58}" dt="2025-02-12T11:57:14.531" v="1378" actId="20577"/>
        <pc:sldMkLst>
          <pc:docMk/>
          <pc:sldMk cId="2134016394" sldId="1452"/>
        </pc:sldMkLst>
      </pc:sldChg>
      <pc:sldChg chg="add setBg">
        <pc:chgData name="paul meaney" userId="8f3b41ac-413d-46e0-bc97-8181c95bcdc2" providerId="ADAL" clId="{8FF7F34A-7772-44C1-B9E8-2F91FC339C58}" dt="2025-02-12T12:31:42.633" v="3446"/>
        <pc:sldMkLst>
          <pc:docMk/>
          <pc:sldMk cId="422376154" sldId="1454"/>
        </pc:sldMkLst>
      </pc:sldChg>
      <pc:sldChg chg="addSp delSp modSp add mod">
        <pc:chgData name="paul meaney" userId="8f3b41ac-413d-46e0-bc97-8181c95bcdc2" providerId="ADAL" clId="{8FF7F34A-7772-44C1-B9E8-2F91FC339C58}" dt="2025-02-12T12:38:02.641" v="3512" actId="1076"/>
        <pc:sldMkLst>
          <pc:docMk/>
          <pc:sldMk cId="2820882735" sldId="1455"/>
        </pc:sldMkLst>
      </pc:sldChg>
      <pc:sldChg chg="add setBg">
        <pc:chgData name="paul meaney" userId="8f3b41ac-413d-46e0-bc97-8181c95bcdc2" providerId="ADAL" clId="{8FF7F34A-7772-44C1-B9E8-2F91FC339C58}" dt="2025-02-12T12:31:42.633" v="3446"/>
        <pc:sldMkLst>
          <pc:docMk/>
          <pc:sldMk cId="883556346" sldId="1456"/>
        </pc:sldMkLst>
      </pc:sldChg>
      <pc:sldChg chg="addSp delSp modSp add mod">
        <pc:chgData name="paul meaney" userId="8f3b41ac-413d-46e0-bc97-8181c95bcdc2" providerId="ADAL" clId="{8FF7F34A-7772-44C1-B9E8-2F91FC339C58}" dt="2025-02-12T12:40:18.795" v="3549" actId="1076"/>
        <pc:sldMkLst>
          <pc:docMk/>
          <pc:sldMk cId="3612294779" sldId="1457"/>
        </pc:sldMkLst>
      </pc:sldChg>
      <pc:sldChg chg="add setBg">
        <pc:chgData name="paul meaney" userId="8f3b41ac-413d-46e0-bc97-8181c95bcdc2" providerId="ADAL" clId="{8FF7F34A-7772-44C1-B9E8-2F91FC339C58}" dt="2025-02-12T16:05:22.676" v="3751"/>
        <pc:sldMkLst>
          <pc:docMk/>
          <pc:sldMk cId="4276542084" sldId="1458"/>
        </pc:sldMkLst>
      </pc:sldChg>
      <pc:sldChg chg="add setBg">
        <pc:chgData name="paul meaney" userId="8f3b41ac-413d-46e0-bc97-8181c95bcdc2" providerId="ADAL" clId="{8FF7F34A-7772-44C1-B9E8-2F91FC339C58}" dt="2025-02-12T16:05:22.676" v="3751"/>
        <pc:sldMkLst>
          <pc:docMk/>
          <pc:sldMk cId="1564979442" sldId="1459"/>
        </pc:sldMkLst>
      </pc:sldChg>
      <pc:sldChg chg="add setBg">
        <pc:chgData name="paul meaney" userId="8f3b41ac-413d-46e0-bc97-8181c95bcdc2" providerId="ADAL" clId="{8FF7F34A-7772-44C1-B9E8-2F91FC339C58}" dt="2025-02-12T16:06:47.879" v="3758"/>
        <pc:sldMkLst>
          <pc:docMk/>
          <pc:sldMk cId="1608512903" sldId="1460"/>
        </pc:sldMkLst>
      </pc:sldChg>
      <pc:sldChg chg="add del setBg">
        <pc:chgData name="paul meaney" userId="8f3b41ac-413d-46e0-bc97-8181c95bcdc2" providerId="ADAL" clId="{8FF7F34A-7772-44C1-B9E8-2F91FC339C58}" dt="2025-02-12T16:11:33.705" v="3775"/>
        <pc:sldMkLst>
          <pc:docMk/>
          <pc:sldMk cId="2639038245" sldId="1461"/>
        </pc:sldMkLst>
      </pc:sldChg>
      <pc:sldChg chg="add">
        <pc:chgData name="paul meaney" userId="8f3b41ac-413d-46e0-bc97-8181c95bcdc2" providerId="ADAL" clId="{8FF7F34A-7772-44C1-B9E8-2F91FC339C58}" dt="2025-02-12T12:31:42.633" v="3446"/>
        <pc:sldMkLst>
          <pc:docMk/>
          <pc:sldMk cId="1658045256" sldId="1462"/>
        </pc:sldMkLst>
      </pc:sldChg>
      <pc:sldChg chg="add">
        <pc:chgData name="paul meaney" userId="8f3b41ac-413d-46e0-bc97-8181c95bcdc2" providerId="ADAL" clId="{8FF7F34A-7772-44C1-B9E8-2F91FC339C58}" dt="2025-02-12T12:31:42.633" v="3446"/>
        <pc:sldMkLst>
          <pc:docMk/>
          <pc:sldMk cId="3645282502" sldId="1463"/>
        </pc:sldMkLst>
      </pc:sldChg>
      <pc:sldChg chg="addSp delSp modSp add mod">
        <pc:chgData name="paul meaney" userId="8f3b41ac-413d-46e0-bc97-8181c95bcdc2" providerId="ADAL" clId="{8FF7F34A-7772-44C1-B9E8-2F91FC339C58}" dt="2025-02-12T12:34:00.151" v="3485" actId="14100"/>
        <pc:sldMkLst>
          <pc:docMk/>
          <pc:sldMk cId="3773678901" sldId="1464"/>
        </pc:sldMkLst>
      </pc:sldChg>
      <pc:sldChg chg="add setBg">
        <pc:chgData name="paul meaney" userId="8f3b41ac-413d-46e0-bc97-8181c95bcdc2" providerId="ADAL" clId="{8FF7F34A-7772-44C1-B9E8-2F91FC339C58}" dt="2025-02-12T16:05:22.676" v="3751"/>
        <pc:sldMkLst>
          <pc:docMk/>
          <pc:sldMk cId="412552360" sldId="1465"/>
        </pc:sldMkLst>
      </pc:sldChg>
      <pc:sldChg chg="add setBg">
        <pc:chgData name="paul meaney" userId="8f3b41ac-413d-46e0-bc97-8181c95bcdc2" providerId="ADAL" clId="{8FF7F34A-7772-44C1-B9E8-2F91FC339C58}" dt="2025-02-12T16:05:22.676" v="3751"/>
        <pc:sldMkLst>
          <pc:docMk/>
          <pc:sldMk cId="137526324" sldId="1466"/>
        </pc:sldMkLst>
      </pc:sldChg>
      <pc:sldChg chg="add setBg">
        <pc:chgData name="paul meaney" userId="8f3b41ac-413d-46e0-bc97-8181c95bcdc2" providerId="ADAL" clId="{8FF7F34A-7772-44C1-B9E8-2F91FC339C58}" dt="2025-02-12T16:05:22.676" v="3751"/>
        <pc:sldMkLst>
          <pc:docMk/>
          <pc:sldMk cId="2523979590" sldId="1467"/>
        </pc:sldMkLst>
      </pc:sldChg>
      <pc:sldChg chg="add">
        <pc:chgData name="paul meaney" userId="8f3b41ac-413d-46e0-bc97-8181c95bcdc2" providerId="ADAL" clId="{8FF7F34A-7772-44C1-B9E8-2F91FC339C58}" dt="2025-02-12T16:05:22.676" v="3751"/>
        <pc:sldMkLst>
          <pc:docMk/>
          <pc:sldMk cId="3486562699" sldId="1468"/>
        </pc:sldMkLst>
      </pc:sldChg>
      <pc:sldChg chg="add setBg">
        <pc:chgData name="paul meaney" userId="8f3b41ac-413d-46e0-bc97-8181c95bcdc2" providerId="ADAL" clId="{8FF7F34A-7772-44C1-B9E8-2F91FC339C58}" dt="2025-02-12T16:05:22.676" v="3751"/>
        <pc:sldMkLst>
          <pc:docMk/>
          <pc:sldMk cId="1252972018" sldId="1469"/>
        </pc:sldMkLst>
      </pc:sldChg>
      <pc:sldChg chg="add">
        <pc:chgData name="paul meaney" userId="8f3b41ac-413d-46e0-bc97-8181c95bcdc2" providerId="ADAL" clId="{8FF7F34A-7772-44C1-B9E8-2F91FC339C58}" dt="2025-02-12T16:05:22.676" v="3751"/>
        <pc:sldMkLst>
          <pc:docMk/>
          <pc:sldMk cId="1048257624" sldId="1470"/>
        </pc:sldMkLst>
      </pc:sldChg>
      <pc:sldChg chg="add setBg">
        <pc:chgData name="paul meaney" userId="8f3b41ac-413d-46e0-bc97-8181c95bcdc2" providerId="ADAL" clId="{8FF7F34A-7772-44C1-B9E8-2F91FC339C58}" dt="2025-02-12T16:05:22.676" v="3751"/>
        <pc:sldMkLst>
          <pc:docMk/>
          <pc:sldMk cId="2475954827" sldId="1471"/>
        </pc:sldMkLst>
      </pc:sldChg>
      <pc:sldChg chg="add">
        <pc:chgData name="paul meaney" userId="8f3b41ac-413d-46e0-bc97-8181c95bcdc2" providerId="ADAL" clId="{8FF7F34A-7772-44C1-B9E8-2F91FC339C58}" dt="2025-02-12T12:31:42.633" v="3446"/>
        <pc:sldMkLst>
          <pc:docMk/>
          <pc:sldMk cId="2417652278" sldId="1472"/>
        </pc:sldMkLst>
      </pc:sldChg>
      <pc:sldChg chg="add">
        <pc:chgData name="paul meaney" userId="8f3b41ac-413d-46e0-bc97-8181c95bcdc2" providerId="ADAL" clId="{8FF7F34A-7772-44C1-B9E8-2F91FC339C58}" dt="2025-02-12T16:05:22.676" v="3751"/>
        <pc:sldMkLst>
          <pc:docMk/>
          <pc:sldMk cId="870298878" sldId="1473"/>
        </pc:sldMkLst>
      </pc:sldChg>
      <pc:sldChg chg="add">
        <pc:chgData name="paul meaney" userId="8f3b41ac-413d-46e0-bc97-8181c95bcdc2" providerId="ADAL" clId="{8FF7F34A-7772-44C1-B9E8-2F91FC339C58}" dt="2025-02-12T16:05:22.676" v="3751"/>
        <pc:sldMkLst>
          <pc:docMk/>
          <pc:sldMk cId="1258343695" sldId="1476"/>
        </pc:sldMkLst>
      </pc:sldChg>
      <pc:sldChg chg="add">
        <pc:chgData name="paul meaney" userId="8f3b41ac-413d-46e0-bc97-8181c95bcdc2" providerId="ADAL" clId="{8FF7F34A-7772-44C1-B9E8-2F91FC339C58}" dt="2025-02-12T16:06:47.879" v="3758"/>
        <pc:sldMkLst>
          <pc:docMk/>
          <pc:sldMk cId="3476727136" sldId="1477"/>
        </pc:sldMkLst>
      </pc:sldChg>
      <pc:sldChg chg="add">
        <pc:chgData name="paul meaney" userId="8f3b41ac-413d-46e0-bc97-8181c95bcdc2" providerId="ADAL" clId="{8FF7F34A-7772-44C1-B9E8-2F91FC339C58}" dt="2025-02-12T16:12:15.808" v="3784"/>
        <pc:sldMkLst>
          <pc:docMk/>
          <pc:sldMk cId="3901136337" sldId="1478"/>
        </pc:sldMkLst>
      </pc:sldChg>
      <pc:sldChg chg="add">
        <pc:chgData name="paul meaney" userId="8f3b41ac-413d-46e0-bc97-8181c95bcdc2" providerId="ADAL" clId="{8FF7F34A-7772-44C1-B9E8-2F91FC339C58}" dt="2025-02-12T16:13:10.719" v="3797"/>
        <pc:sldMkLst>
          <pc:docMk/>
          <pc:sldMk cId="3059321837" sldId="1479"/>
        </pc:sldMkLst>
      </pc:sldChg>
      <pc:sldChg chg="add">
        <pc:chgData name="paul meaney" userId="8f3b41ac-413d-46e0-bc97-8181c95bcdc2" providerId="ADAL" clId="{8FF7F34A-7772-44C1-B9E8-2F91FC339C58}" dt="2025-02-12T18:07:31.854" v="4344"/>
        <pc:sldMkLst>
          <pc:docMk/>
          <pc:sldMk cId="2472841940" sldId="1480"/>
        </pc:sldMkLst>
      </pc:sldChg>
      <pc:sldChg chg="del">
        <pc:chgData name="paul meaney" userId="8f3b41ac-413d-46e0-bc97-8181c95bcdc2" providerId="ADAL" clId="{8FF7F34A-7772-44C1-B9E8-2F91FC339C58}" dt="2025-02-12T11:54:41.875" v="1328" actId="47"/>
        <pc:sldMkLst>
          <pc:docMk/>
          <pc:sldMk cId="3329140355" sldId="1484"/>
        </pc:sldMkLst>
      </pc:sldChg>
      <pc:sldChg chg="add del">
        <pc:chgData name="paul meaney" userId="8f3b41ac-413d-46e0-bc97-8181c95bcdc2" providerId="ADAL" clId="{8FF7F34A-7772-44C1-B9E8-2F91FC339C58}" dt="2025-02-12T18:09:15.203" v="4351" actId="47"/>
        <pc:sldMkLst>
          <pc:docMk/>
          <pc:sldMk cId="2033636194" sldId="1488"/>
        </pc:sldMkLst>
      </pc:sldChg>
      <pc:sldChg chg="add">
        <pc:chgData name="paul meaney" userId="8f3b41ac-413d-46e0-bc97-8181c95bcdc2" providerId="ADAL" clId="{8FF7F34A-7772-44C1-B9E8-2F91FC339C58}" dt="2025-02-12T16:05:22.676" v="3751"/>
        <pc:sldMkLst>
          <pc:docMk/>
          <pc:sldMk cId="587438596" sldId="1490"/>
        </pc:sldMkLst>
      </pc:sldChg>
      <pc:sldChg chg="add">
        <pc:chgData name="paul meaney" userId="8f3b41ac-413d-46e0-bc97-8181c95bcdc2" providerId="ADAL" clId="{8FF7F34A-7772-44C1-B9E8-2F91FC339C58}" dt="2025-02-12T16:05:22.676" v="3751"/>
        <pc:sldMkLst>
          <pc:docMk/>
          <pc:sldMk cId="781531443" sldId="1491"/>
        </pc:sldMkLst>
      </pc:sldChg>
      <pc:sldChg chg="add">
        <pc:chgData name="paul meaney" userId="8f3b41ac-413d-46e0-bc97-8181c95bcdc2" providerId="ADAL" clId="{8FF7F34A-7772-44C1-B9E8-2F91FC339C58}" dt="2025-02-12T16:05:22.676" v="3751"/>
        <pc:sldMkLst>
          <pc:docMk/>
          <pc:sldMk cId="914049084" sldId="1492"/>
        </pc:sldMkLst>
      </pc:sldChg>
      <pc:sldChg chg="add">
        <pc:chgData name="paul meaney" userId="8f3b41ac-413d-46e0-bc97-8181c95bcdc2" providerId="ADAL" clId="{8FF7F34A-7772-44C1-B9E8-2F91FC339C58}" dt="2025-02-12T12:31:42.633" v="3446"/>
        <pc:sldMkLst>
          <pc:docMk/>
          <pc:sldMk cId="3918203679" sldId="1493"/>
        </pc:sldMkLst>
      </pc:sldChg>
      <pc:sldChg chg="add setBg">
        <pc:chgData name="paul meaney" userId="8f3b41ac-413d-46e0-bc97-8181c95bcdc2" providerId="ADAL" clId="{8FF7F34A-7772-44C1-B9E8-2F91FC339C58}" dt="2025-02-12T16:05:22.676" v="3751"/>
        <pc:sldMkLst>
          <pc:docMk/>
          <pc:sldMk cId="2739061581" sldId="1494"/>
        </pc:sldMkLst>
      </pc:sldChg>
      <pc:sldChg chg="add setBg">
        <pc:chgData name="paul meaney" userId="8f3b41ac-413d-46e0-bc97-8181c95bcdc2" providerId="ADAL" clId="{8FF7F34A-7772-44C1-B9E8-2F91FC339C58}" dt="2025-02-12T16:05:22.676" v="3751"/>
        <pc:sldMkLst>
          <pc:docMk/>
          <pc:sldMk cId="3956923122" sldId="1495"/>
        </pc:sldMkLst>
      </pc:sldChg>
      <pc:sldChg chg="add">
        <pc:chgData name="paul meaney" userId="8f3b41ac-413d-46e0-bc97-8181c95bcdc2" providerId="ADAL" clId="{8FF7F34A-7772-44C1-B9E8-2F91FC339C58}" dt="2025-02-12T16:05:22.676" v="3751"/>
        <pc:sldMkLst>
          <pc:docMk/>
          <pc:sldMk cId="1534079110" sldId="1496"/>
        </pc:sldMkLst>
      </pc:sldChg>
      <pc:sldChg chg="add">
        <pc:chgData name="paul meaney" userId="8f3b41ac-413d-46e0-bc97-8181c95bcdc2" providerId="ADAL" clId="{8FF7F34A-7772-44C1-B9E8-2F91FC339C58}" dt="2025-02-12T16:05:22.676" v="3751"/>
        <pc:sldMkLst>
          <pc:docMk/>
          <pc:sldMk cId="3895733981" sldId="1497"/>
        </pc:sldMkLst>
      </pc:sldChg>
      <pc:sldChg chg="add setBg">
        <pc:chgData name="paul meaney" userId="8f3b41ac-413d-46e0-bc97-8181c95bcdc2" providerId="ADAL" clId="{8FF7F34A-7772-44C1-B9E8-2F91FC339C58}" dt="2025-02-12T16:05:22.676" v="3751"/>
        <pc:sldMkLst>
          <pc:docMk/>
          <pc:sldMk cId="2025871396" sldId="1498"/>
        </pc:sldMkLst>
      </pc:sldChg>
      <pc:sldChg chg="add setBg">
        <pc:chgData name="paul meaney" userId="8f3b41ac-413d-46e0-bc97-8181c95bcdc2" providerId="ADAL" clId="{8FF7F34A-7772-44C1-B9E8-2F91FC339C58}" dt="2025-02-12T16:05:22.676" v="3751"/>
        <pc:sldMkLst>
          <pc:docMk/>
          <pc:sldMk cId="98571049" sldId="1499"/>
        </pc:sldMkLst>
      </pc:sldChg>
      <pc:sldChg chg="add">
        <pc:chgData name="paul meaney" userId="8f3b41ac-413d-46e0-bc97-8181c95bcdc2" providerId="ADAL" clId="{8FF7F34A-7772-44C1-B9E8-2F91FC339C58}" dt="2025-02-12T16:05:22.676" v="3751"/>
        <pc:sldMkLst>
          <pc:docMk/>
          <pc:sldMk cId="4128133162" sldId="1500"/>
        </pc:sldMkLst>
      </pc:sldChg>
      <pc:sldChg chg="add">
        <pc:chgData name="paul meaney" userId="8f3b41ac-413d-46e0-bc97-8181c95bcdc2" providerId="ADAL" clId="{8FF7F34A-7772-44C1-B9E8-2F91FC339C58}" dt="2025-02-12T16:06:47.879" v="3758"/>
        <pc:sldMkLst>
          <pc:docMk/>
          <pc:sldMk cId="1406903672" sldId="1501"/>
        </pc:sldMkLst>
      </pc:sldChg>
      <pc:sldChg chg="add setBg">
        <pc:chgData name="paul meaney" userId="8f3b41ac-413d-46e0-bc97-8181c95bcdc2" providerId="ADAL" clId="{8FF7F34A-7772-44C1-B9E8-2F91FC339C58}" dt="2025-02-12T16:06:47.879" v="3758"/>
        <pc:sldMkLst>
          <pc:docMk/>
          <pc:sldMk cId="1780712138" sldId="1502"/>
        </pc:sldMkLst>
      </pc:sldChg>
      <pc:sldChg chg="add setBg">
        <pc:chgData name="paul meaney" userId="8f3b41ac-413d-46e0-bc97-8181c95bcdc2" providerId="ADAL" clId="{8FF7F34A-7772-44C1-B9E8-2F91FC339C58}" dt="2025-02-12T16:06:47.879" v="3758"/>
        <pc:sldMkLst>
          <pc:docMk/>
          <pc:sldMk cId="126696853" sldId="1503"/>
        </pc:sldMkLst>
      </pc:sldChg>
      <pc:sldChg chg="add setBg">
        <pc:chgData name="paul meaney" userId="8f3b41ac-413d-46e0-bc97-8181c95bcdc2" providerId="ADAL" clId="{8FF7F34A-7772-44C1-B9E8-2F91FC339C58}" dt="2025-02-12T16:06:47.879" v="3758"/>
        <pc:sldMkLst>
          <pc:docMk/>
          <pc:sldMk cId="3716649502" sldId="1504"/>
        </pc:sldMkLst>
      </pc:sldChg>
      <pc:sldChg chg="add del">
        <pc:chgData name="paul meaney" userId="8f3b41ac-413d-46e0-bc97-8181c95bcdc2" providerId="ADAL" clId="{8FF7F34A-7772-44C1-B9E8-2F91FC339C58}" dt="2025-02-12T16:11:33.705" v="3775"/>
        <pc:sldMkLst>
          <pc:docMk/>
          <pc:sldMk cId="482610747" sldId="1505"/>
        </pc:sldMkLst>
      </pc:sldChg>
      <pc:sldChg chg="add setBg">
        <pc:chgData name="paul meaney" userId="8f3b41ac-413d-46e0-bc97-8181c95bcdc2" providerId="ADAL" clId="{8FF7F34A-7772-44C1-B9E8-2F91FC339C58}" dt="2025-02-12T16:12:15.808" v="3784"/>
        <pc:sldMkLst>
          <pc:docMk/>
          <pc:sldMk cId="667314532" sldId="1506"/>
        </pc:sldMkLst>
      </pc:sldChg>
      <pc:sldChg chg="add">
        <pc:chgData name="paul meaney" userId="8f3b41ac-413d-46e0-bc97-8181c95bcdc2" providerId="ADAL" clId="{8FF7F34A-7772-44C1-B9E8-2F91FC339C58}" dt="2025-02-12T16:13:10.719" v="3797"/>
        <pc:sldMkLst>
          <pc:docMk/>
          <pc:sldMk cId="3157077004" sldId="1507"/>
        </pc:sldMkLst>
      </pc:sldChg>
      <pc:sldChg chg="add setBg">
        <pc:chgData name="paul meaney" userId="8f3b41ac-413d-46e0-bc97-8181c95bcdc2" providerId="ADAL" clId="{8FF7F34A-7772-44C1-B9E8-2F91FC339C58}" dt="2025-02-12T16:13:10.719" v="3797"/>
        <pc:sldMkLst>
          <pc:docMk/>
          <pc:sldMk cId="142695051" sldId="1508"/>
        </pc:sldMkLst>
      </pc:sldChg>
      <pc:sldChg chg="add">
        <pc:chgData name="paul meaney" userId="8f3b41ac-413d-46e0-bc97-8181c95bcdc2" providerId="ADAL" clId="{8FF7F34A-7772-44C1-B9E8-2F91FC339C58}" dt="2025-02-12T16:13:10.719" v="3797"/>
        <pc:sldMkLst>
          <pc:docMk/>
          <pc:sldMk cId="1695614304" sldId="1509"/>
        </pc:sldMkLst>
      </pc:sldChg>
      <pc:sldChg chg="add">
        <pc:chgData name="paul meaney" userId="8f3b41ac-413d-46e0-bc97-8181c95bcdc2" providerId="ADAL" clId="{8FF7F34A-7772-44C1-B9E8-2F91FC339C58}" dt="2025-02-12T16:13:10.719" v="3797"/>
        <pc:sldMkLst>
          <pc:docMk/>
          <pc:sldMk cId="1040720821" sldId="1510"/>
        </pc:sldMkLst>
      </pc:sldChg>
      <pc:sldChg chg="add del">
        <pc:chgData name="paul meaney" userId="8f3b41ac-413d-46e0-bc97-8181c95bcdc2" providerId="ADAL" clId="{8FF7F34A-7772-44C1-B9E8-2F91FC339C58}" dt="2025-02-12T16:11:33.705" v="3775"/>
        <pc:sldMkLst>
          <pc:docMk/>
          <pc:sldMk cId="120402082" sldId="1511"/>
        </pc:sldMkLst>
      </pc:sldChg>
      <pc:sldChg chg="add">
        <pc:chgData name="paul meaney" userId="8f3b41ac-413d-46e0-bc97-8181c95bcdc2" providerId="ADAL" clId="{8FF7F34A-7772-44C1-B9E8-2F91FC339C58}" dt="2025-02-12T16:13:10.719" v="3797"/>
        <pc:sldMkLst>
          <pc:docMk/>
          <pc:sldMk cId="2495743758" sldId="1512"/>
        </pc:sldMkLst>
      </pc:sldChg>
      <pc:sldChg chg="add setBg">
        <pc:chgData name="paul meaney" userId="8f3b41ac-413d-46e0-bc97-8181c95bcdc2" providerId="ADAL" clId="{8FF7F34A-7772-44C1-B9E8-2F91FC339C58}" dt="2025-02-12T16:13:10.719" v="3797"/>
        <pc:sldMkLst>
          <pc:docMk/>
          <pc:sldMk cId="274283110" sldId="1514"/>
        </pc:sldMkLst>
      </pc:sldChg>
      <pc:sldChg chg="add setBg">
        <pc:chgData name="paul meaney" userId="8f3b41ac-413d-46e0-bc97-8181c95bcdc2" providerId="ADAL" clId="{8FF7F34A-7772-44C1-B9E8-2F91FC339C58}" dt="2025-02-12T12:31:42.633" v="3446"/>
        <pc:sldMkLst>
          <pc:docMk/>
          <pc:sldMk cId="3646451916" sldId="1515"/>
        </pc:sldMkLst>
      </pc:sldChg>
      <pc:sldChg chg="modSp add setBg">
        <pc:chgData name="paul meaney" userId="8f3b41ac-413d-46e0-bc97-8181c95bcdc2" providerId="ADAL" clId="{8FF7F34A-7772-44C1-B9E8-2F91FC339C58}" dt="2025-02-12T18:09:54.299" v="4435" actId="33524"/>
        <pc:sldMkLst>
          <pc:docMk/>
          <pc:sldMk cId="2836686123" sldId="1516"/>
        </pc:sldMkLst>
      </pc:sldChg>
      <pc:sldChg chg="add">
        <pc:chgData name="paul meaney" userId="8f3b41ac-413d-46e0-bc97-8181c95bcdc2" providerId="ADAL" clId="{8FF7F34A-7772-44C1-B9E8-2F91FC339C58}" dt="2025-02-12T18:07:31.854" v="4344"/>
        <pc:sldMkLst>
          <pc:docMk/>
          <pc:sldMk cId="2560471811" sldId="1517"/>
        </pc:sldMkLst>
      </pc:sldChg>
      <pc:sldChg chg="add">
        <pc:chgData name="paul meaney" userId="8f3b41ac-413d-46e0-bc97-8181c95bcdc2" providerId="ADAL" clId="{8FF7F34A-7772-44C1-B9E8-2F91FC339C58}" dt="2025-02-12T18:07:31.854" v="4344"/>
        <pc:sldMkLst>
          <pc:docMk/>
          <pc:sldMk cId="1447013420" sldId="1518"/>
        </pc:sldMkLst>
      </pc:sldChg>
      <pc:sldChg chg="add">
        <pc:chgData name="paul meaney" userId="8f3b41ac-413d-46e0-bc97-8181c95bcdc2" providerId="ADAL" clId="{8FF7F34A-7772-44C1-B9E8-2F91FC339C58}" dt="2025-02-12T18:07:31.854" v="4344"/>
        <pc:sldMkLst>
          <pc:docMk/>
          <pc:sldMk cId="3345456993" sldId="1519"/>
        </pc:sldMkLst>
      </pc:sldChg>
      <pc:sldChg chg="add modAnim">
        <pc:chgData name="paul meaney" userId="8f3b41ac-413d-46e0-bc97-8181c95bcdc2" providerId="ADAL" clId="{8FF7F34A-7772-44C1-B9E8-2F91FC339C58}" dt="2025-02-12T18:11:54.386" v="4598"/>
        <pc:sldMkLst>
          <pc:docMk/>
          <pc:sldMk cId="2995190951" sldId="1520"/>
        </pc:sldMkLst>
      </pc:sldChg>
      <pc:sldChg chg="add">
        <pc:chgData name="paul meaney" userId="8f3b41ac-413d-46e0-bc97-8181c95bcdc2" providerId="ADAL" clId="{8FF7F34A-7772-44C1-B9E8-2F91FC339C58}" dt="2025-02-12T18:07:31.854" v="4344"/>
        <pc:sldMkLst>
          <pc:docMk/>
          <pc:sldMk cId="2766439405" sldId="1521"/>
        </pc:sldMkLst>
      </pc:sldChg>
      <pc:sldChg chg="add">
        <pc:chgData name="paul meaney" userId="8f3b41ac-413d-46e0-bc97-8181c95bcdc2" providerId="ADAL" clId="{8FF7F34A-7772-44C1-B9E8-2F91FC339C58}" dt="2025-02-12T18:07:31.854" v="4344"/>
        <pc:sldMkLst>
          <pc:docMk/>
          <pc:sldMk cId="3354041111" sldId="1522"/>
        </pc:sldMkLst>
      </pc:sldChg>
      <pc:sldChg chg="addSp delSp modSp add mod setBg delDesignElem">
        <pc:chgData name="paul meaney" userId="8f3b41ac-413d-46e0-bc97-8181c95bcdc2" providerId="ADAL" clId="{8FF7F34A-7772-44C1-B9E8-2F91FC339C58}" dt="2025-02-12T18:00:32.929" v="4305" actId="20577"/>
        <pc:sldMkLst>
          <pc:docMk/>
          <pc:sldMk cId="3166573699" sldId="1524"/>
        </pc:sldMkLst>
      </pc:sldChg>
      <pc:sldChg chg="addSp delSp modSp add mod setBg addAnim modAnim delDesignElem">
        <pc:chgData name="paul meaney" userId="8f3b41ac-413d-46e0-bc97-8181c95bcdc2" providerId="ADAL" clId="{8FF7F34A-7772-44C1-B9E8-2F91FC339C58}" dt="2025-02-12T18:00:25.416" v="4302" actId="20577"/>
        <pc:sldMkLst>
          <pc:docMk/>
          <pc:sldMk cId="2143112521" sldId="1525"/>
        </pc:sldMkLst>
      </pc:sldChg>
      <pc:sldChg chg="addSp delSp modSp add mod setBg addAnim modAnim delDesignElem">
        <pc:chgData name="paul meaney" userId="8f3b41ac-413d-46e0-bc97-8181c95bcdc2" providerId="ADAL" clId="{8FF7F34A-7772-44C1-B9E8-2F91FC339C58}" dt="2025-02-12T18:00:11.281" v="4297" actId="20577"/>
        <pc:sldMkLst>
          <pc:docMk/>
          <pc:sldMk cId="2725440208" sldId="1526"/>
        </pc:sldMkLst>
      </pc:sldChg>
      <pc:sldChg chg="addSp delSp modSp add del mod setBg addAnim delAnim modAnim delDesignElem">
        <pc:chgData name="paul meaney" userId="8f3b41ac-413d-46e0-bc97-8181c95bcdc2" providerId="ADAL" clId="{8FF7F34A-7772-44C1-B9E8-2F91FC339C58}" dt="2025-02-12T18:00:47.609" v="4330" actId="20577"/>
        <pc:sldMkLst>
          <pc:docMk/>
          <pc:sldMk cId="2551198214" sldId="1527"/>
        </pc:sldMkLst>
      </pc:sldChg>
      <pc:sldChg chg="add del">
        <pc:chgData name="paul meaney" userId="8f3b41ac-413d-46e0-bc97-8181c95bcdc2" providerId="ADAL" clId="{8FF7F34A-7772-44C1-B9E8-2F91FC339C58}" dt="2025-02-12T16:11:33.705" v="3775"/>
        <pc:sldMkLst>
          <pc:docMk/>
          <pc:sldMk cId="3176384236" sldId="1531"/>
        </pc:sldMkLst>
      </pc:sldChg>
      <pc:sldChg chg="add del">
        <pc:chgData name="paul meaney" userId="8f3b41ac-413d-46e0-bc97-8181c95bcdc2" providerId="ADAL" clId="{8FF7F34A-7772-44C1-B9E8-2F91FC339C58}" dt="2025-02-12T16:11:33.705" v="3775"/>
        <pc:sldMkLst>
          <pc:docMk/>
          <pc:sldMk cId="3938734971" sldId="1532"/>
        </pc:sldMkLst>
      </pc:sldChg>
      <pc:sldChg chg="add">
        <pc:chgData name="paul meaney" userId="8f3b41ac-413d-46e0-bc97-8181c95bcdc2" providerId="ADAL" clId="{8FF7F34A-7772-44C1-B9E8-2F91FC339C58}" dt="2025-02-12T12:31:42.633" v="3446"/>
        <pc:sldMkLst>
          <pc:docMk/>
          <pc:sldMk cId="3578462808" sldId="1533"/>
        </pc:sldMkLst>
      </pc:sldChg>
      <pc:sldChg chg="add">
        <pc:chgData name="paul meaney" userId="8f3b41ac-413d-46e0-bc97-8181c95bcdc2" providerId="ADAL" clId="{8FF7F34A-7772-44C1-B9E8-2F91FC339C58}" dt="2025-02-12T17:51:43.395" v="3942"/>
        <pc:sldMkLst>
          <pc:docMk/>
          <pc:sldMk cId="4014515665" sldId="1534"/>
        </pc:sldMkLst>
      </pc:sldChg>
      <pc:sldChg chg="add">
        <pc:chgData name="paul meaney" userId="8f3b41ac-413d-46e0-bc97-8181c95bcdc2" providerId="ADAL" clId="{8FF7F34A-7772-44C1-B9E8-2F91FC339C58}" dt="2025-02-12T16:06:47.879" v="3758"/>
        <pc:sldMkLst>
          <pc:docMk/>
          <pc:sldMk cId="1341602145" sldId="1535"/>
        </pc:sldMkLst>
      </pc:sldChg>
      <pc:sldChg chg="add">
        <pc:chgData name="paul meaney" userId="8f3b41ac-413d-46e0-bc97-8181c95bcdc2" providerId="ADAL" clId="{8FF7F34A-7772-44C1-B9E8-2F91FC339C58}" dt="2025-02-12T16:06:47.879" v="3758"/>
        <pc:sldMkLst>
          <pc:docMk/>
          <pc:sldMk cId="1598989398" sldId="1536"/>
        </pc:sldMkLst>
      </pc:sldChg>
      <pc:sldChg chg="add setBg">
        <pc:chgData name="paul meaney" userId="8f3b41ac-413d-46e0-bc97-8181c95bcdc2" providerId="ADAL" clId="{8FF7F34A-7772-44C1-B9E8-2F91FC339C58}" dt="2025-02-12T18:07:31.854" v="4344"/>
        <pc:sldMkLst>
          <pc:docMk/>
          <pc:sldMk cId="2605515591" sldId="1537"/>
        </pc:sldMkLst>
      </pc:sldChg>
      <pc:sldChg chg="add">
        <pc:chgData name="paul meaney" userId="8f3b41ac-413d-46e0-bc97-8181c95bcdc2" providerId="ADAL" clId="{8FF7F34A-7772-44C1-B9E8-2F91FC339C58}" dt="2025-02-12T17:51:43.395" v="3942"/>
        <pc:sldMkLst>
          <pc:docMk/>
          <pc:sldMk cId="242650092" sldId="1539"/>
        </pc:sldMkLst>
      </pc:sldChg>
      <pc:sldChg chg="add">
        <pc:chgData name="paul meaney" userId="8f3b41ac-413d-46e0-bc97-8181c95bcdc2" providerId="ADAL" clId="{8FF7F34A-7772-44C1-B9E8-2F91FC339C58}" dt="2025-02-12T18:07:31.854" v="4344"/>
        <pc:sldMkLst>
          <pc:docMk/>
          <pc:sldMk cId="1016721135" sldId="1540"/>
        </pc:sldMkLst>
      </pc:sldChg>
      <pc:sldChg chg="modSp add">
        <pc:chgData name="paul meaney" userId="8f3b41ac-413d-46e0-bc97-8181c95bcdc2" providerId="ADAL" clId="{8FF7F34A-7772-44C1-B9E8-2F91FC339C58}" dt="2025-02-12T16:16:09.053" v="3811" actId="20577"/>
        <pc:sldMkLst>
          <pc:docMk/>
          <pc:sldMk cId="2273049033" sldId="1541"/>
        </pc:sldMkLst>
      </pc:sldChg>
      <pc:sldChg chg="add setBg">
        <pc:chgData name="paul meaney" userId="8f3b41ac-413d-46e0-bc97-8181c95bcdc2" providerId="ADAL" clId="{8FF7F34A-7772-44C1-B9E8-2F91FC339C58}" dt="2025-02-12T16:06:47.879" v="3758"/>
        <pc:sldMkLst>
          <pc:docMk/>
          <pc:sldMk cId="2952878747" sldId="1542"/>
        </pc:sldMkLst>
      </pc:sldChg>
      <pc:sldChg chg="add">
        <pc:chgData name="paul meaney" userId="8f3b41ac-413d-46e0-bc97-8181c95bcdc2" providerId="ADAL" clId="{8FF7F34A-7772-44C1-B9E8-2F91FC339C58}" dt="2025-02-12T16:06:47.879" v="3758"/>
        <pc:sldMkLst>
          <pc:docMk/>
          <pc:sldMk cId="2256060057" sldId="1543"/>
        </pc:sldMkLst>
      </pc:sldChg>
      <pc:sldChg chg="add del setBg">
        <pc:chgData name="paul meaney" userId="8f3b41ac-413d-46e0-bc97-8181c95bcdc2" providerId="ADAL" clId="{8FF7F34A-7772-44C1-B9E8-2F91FC339C58}" dt="2025-02-12T18:09:13.787" v="4350" actId="47"/>
        <pc:sldMkLst>
          <pc:docMk/>
          <pc:sldMk cId="2327669368" sldId="1576"/>
        </pc:sldMkLst>
      </pc:sldChg>
      <pc:sldChg chg="add del">
        <pc:chgData name="paul meaney" userId="8f3b41ac-413d-46e0-bc97-8181c95bcdc2" providerId="ADAL" clId="{8FF7F34A-7772-44C1-B9E8-2F91FC339C58}" dt="2025-02-12T18:09:13.280" v="4349" actId="47"/>
        <pc:sldMkLst>
          <pc:docMk/>
          <pc:sldMk cId="2143707562" sldId="1579"/>
        </pc:sldMkLst>
      </pc:sldChg>
      <pc:sldChg chg="add del setBg">
        <pc:chgData name="paul meaney" userId="8f3b41ac-413d-46e0-bc97-8181c95bcdc2" providerId="ADAL" clId="{8FF7F34A-7772-44C1-B9E8-2F91FC339C58}" dt="2025-02-12T18:09:16.376" v="4353" actId="47"/>
        <pc:sldMkLst>
          <pc:docMk/>
          <pc:sldMk cId="507909298" sldId="1580"/>
        </pc:sldMkLst>
      </pc:sldChg>
      <pc:sldChg chg="add del">
        <pc:chgData name="paul meaney" userId="8f3b41ac-413d-46e0-bc97-8181c95bcdc2" providerId="ADAL" clId="{8FF7F34A-7772-44C1-B9E8-2F91FC339C58}" dt="2025-02-12T18:09:21.085" v="4356" actId="47"/>
        <pc:sldMkLst>
          <pc:docMk/>
          <pc:sldMk cId="3509813140" sldId="1581"/>
        </pc:sldMkLst>
      </pc:sldChg>
      <pc:sldChg chg="add del setBg">
        <pc:chgData name="paul meaney" userId="8f3b41ac-413d-46e0-bc97-8181c95bcdc2" providerId="ADAL" clId="{8FF7F34A-7772-44C1-B9E8-2F91FC339C58}" dt="2025-02-12T18:09:12.336" v="4347" actId="47"/>
        <pc:sldMkLst>
          <pc:docMk/>
          <pc:sldMk cId="538666227" sldId="1582"/>
        </pc:sldMkLst>
      </pc:sldChg>
      <pc:sldChg chg="add del">
        <pc:chgData name="paul meaney" userId="8f3b41ac-413d-46e0-bc97-8181c95bcdc2" providerId="ADAL" clId="{8FF7F34A-7772-44C1-B9E8-2F91FC339C58}" dt="2025-02-12T18:09:15.750" v="4352" actId="47"/>
        <pc:sldMkLst>
          <pc:docMk/>
          <pc:sldMk cId="1540394556" sldId="1583"/>
        </pc:sldMkLst>
      </pc:sldChg>
      <pc:sldChg chg="add del setBg">
        <pc:chgData name="paul meaney" userId="8f3b41ac-413d-46e0-bc97-8181c95bcdc2" providerId="ADAL" clId="{8FF7F34A-7772-44C1-B9E8-2F91FC339C58}" dt="2025-02-12T18:09:17.808" v="4354" actId="47"/>
        <pc:sldMkLst>
          <pc:docMk/>
          <pc:sldMk cId="2877011235" sldId="1584"/>
        </pc:sldMkLst>
      </pc:sldChg>
      <pc:sldChg chg="add del">
        <pc:chgData name="paul meaney" userId="8f3b41ac-413d-46e0-bc97-8181c95bcdc2" providerId="ADAL" clId="{8FF7F34A-7772-44C1-B9E8-2F91FC339C58}" dt="2025-02-12T18:09:18.637" v="4355" actId="47"/>
        <pc:sldMkLst>
          <pc:docMk/>
          <pc:sldMk cId="1348257646" sldId="1585"/>
        </pc:sldMkLst>
      </pc:sldChg>
      <pc:sldChg chg="add del">
        <pc:chgData name="paul meaney" userId="8f3b41ac-413d-46e0-bc97-8181c95bcdc2" providerId="ADAL" clId="{8FF7F34A-7772-44C1-B9E8-2F91FC339C58}" dt="2025-02-12T18:09:12.821" v="4348" actId="47"/>
        <pc:sldMkLst>
          <pc:docMk/>
          <pc:sldMk cId="1368307117" sldId="1588"/>
        </pc:sldMkLst>
      </pc:sldChg>
      <pc:sldChg chg="modSp add mod">
        <pc:chgData name="paul meaney" userId="8f3b41ac-413d-46e0-bc97-8181c95bcdc2" providerId="ADAL" clId="{8FF7F34A-7772-44C1-B9E8-2F91FC339C58}" dt="2025-02-12T17:46:34.748" v="3934" actId="1076"/>
        <pc:sldMkLst>
          <pc:docMk/>
          <pc:sldMk cId="2399959198" sldId="1919"/>
        </pc:sldMkLst>
      </pc:sldChg>
      <pc:sldChg chg="del">
        <pc:chgData name="paul meaney" userId="8f3b41ac-413d-46e0-bc97-8181c95bcdc2" providerId="ADAL" clId="{8FF7F34A-7772-44C1-B9E8-2F91FC339C58}" dt="2025-02-12T11:55:29.448" v="1333" actId="47"/>
        <pc:sldMkLst>
          <pc:docMk/>
          <pc:sldMk cId="4073844174" sldId="2005"/>
        </pc:sldMkLst>
      </pc:sldChg>
      <pc:sldChg chg="add">
        <pc:chgData name="paul meaney" userId="8f3b41ac-413d-46e0-bc97-8181c95bcdc2" providerId="ADAL" clId="{8FF7F34A-7772-44C1-B9E8-2F91FC339C58}" dt="2025-02-12T16:05:22.676" v="3751"/>
        <pc:sldMkLst>
          <pc:docMk/>
          <pc:sldMk cId="1487536389" sldId="2178"/>
        </pc:sldMkLst>
      </pc:sldChg>
      <pc:sldChg chg="add">
        <pc:chgData name="paul meaney" userId="8f3b41ac-413d-46e0-bc97-8181c95bcdc2" providerId="ADAL" clId="{8FF7F34A-7772-44C1-B9E8-2F91FC339C58}" dt="2025-02-12T16:05:22.676" v="3751"/>
        <pc:sldMkLst>
          <pc:docMk/>
          <pc:sldMk cId="3473333545" sldId="2179"/>
        </pc:sldMkLst>
      </pc:sldChg>
      <pc:sldChg chg="add">
        <pc:chgData name="paul meaney" userId="8f3b41ac-413d-46e0-bc97-8181c95bcdc2" providerId="ADAL" clId="{8FF7F34A-7772-44C1-B9E8-2F91FC339C58}" dt="2025-02-12T18:07:31.854" v="4344"/>
        <pc:sldMkLst>
          <pc:docMk/>
          <pc:sldMk cId="1247881599" sldId="2214"/>
        </pc:sldMkLst>
      </pc:sldChg>
      <pc:sldChg chg="add">
        <pc:chgData name="paul meaney" userId="8f3b41ac-413d-46e0-bc97-8181c95bcdc2" providerId="ADAL" clId="{8FF7F34A-7772-44C1-B9E8-2F91FC339C58}" dt="2025-02-12T18:07:31.854" v="4344"/>
        <pc:sldMkLst>
          <pc:docMk/>
          <pc:sldMk cId="1800871273" sldId="2215"/>
        </pc:sldMkLst>
      </pc:sldChg>
      <pc:sldChg chg="add">
        <pc:chgData name="paul meaney" userId="8f3b41ac-413d-46e0-bc97-8181c95bcdc2" providerId="ADAL" clId="{8FF7F34A-7772-44C1-B9E8-2F91FC339C58}" dt="2025-02-12T16:05:22.676" v="3751"/>
        <pc:sldMkLst>
          <pc:docMk/>
          <pc:sldMk cId="3949713105" sldId="2216"/>
        </pc:sldMkLst>
      </pc:sldChg>
      <pc:sldChg chg="add del">
        <pc:chgData name="paul meaney" userId="8f3b41ac-413d-46e0-bc97-8181c95bcdc2" providerId="ADAL" clId="{8FF7F34A-7772-44C1-B9E8-2F91FC339C58}" dt="2025-02-12T16:10:55.636" v="3773" actId="47"/>
        <pc:sldMkLst>
          <pc:docMk/>
          <pc:sldMk cId="3415088501" sldId="2217"/>
        </pc:sldMkLst>
      </pc:sldChg>
      <pc:sldChg chg="add">
        <pc:chgData name="paul meaney" userId="8f3b41ac-413d-46e0-bc97-8181c95bcdc2" providerId="ADAL" clId="{8FF7F34A-7772-44C1-B9E8-2F91FC339C58}" dt="2025-02-12T16:06:47.879" v="3758"/>
        <pc:sldMkLst>
          <pc:docMk/>
          <pc:sldMk cId="3259370716" sldId="2218"/>
        </pc:sldMkLst>
      </pc:sldChg>
      <pc:sldChg chg="add">
        <pc:chgData name="paul meaney" userId="8f3b41ac-413d-46e0-bc97-8181c95bcdc2" providerId="ADAL" clId="{8FF7F34A-7772-44C1-B9E8-2F91FC339C58}" dt="2025-02-12T16:06:47.879" v="3758"/>
        <pc:sldMkLst>
          <pc:docMk/>
          <pc:sldMk cId="1738629144" sldId="2219"/>
        </pc:sldMkLst>
      </pc:sldChg>
      <pc:sldChg chg="modSp add">
        <pc:chgData name="paul meaney" userId="8f3b41ac-413d-46e0-bc97-8181c95bcdc2" providerId="ADAL" clId="{8FF7F34A-7772-44C1-B9E8-2F91FC339C58}" dt="2025-02-12T16:13:41.447" v="3798" actId="20577"/>
        <pc:sldMkLst>
          <pc:docMk/>
          <pc:sldMk cId="3134703781" sldId="2220"/>
        </pc:sldMkLst>
      </pc:sldChg>
      <pc:sldChg chg="add">
        <pc:chgData name="paul meaney" userId="8f3b41ac-413d-46e0-bc97-8181c95bcdc2" providerId="ADAL" clId="{8FF7F34A-7772-44C1-B9E8-2F91FC339C58}" dt="2025-02-12T16:13:10.719" v="3797"/>
        <pc:sldMkLst>
          <pc:docMk/>
          <pc:sldMk cId="4075163058" sldId="2221"/>
        </pc:sldMkLst>
      </pc:sldChg>
      <pc:sldChg chg="modSp">
        <pc:chgData name="paul meaney" userId="8f3b41ac-413d-46e0-bc97-8181c95bcdc2" providerId="ADAL" clId="{8FF7F34A-7772-44C1-B9E8-2F91FC339C58}" dt="2025-02-12T11:32:45.173" v="218" actId="20577"/>
        <pc:sldMkLst>
          <pc:docMk/>
          <pc:sldMk cId="3993103573" sldId="2222"/>
        </pc:sldMkLst>
      </pc:sldChg>
      <pc:sldChg chg="del">
        <pc:chgData name="paul meaney" userId="8f3b41ac-413d-46e0-bc97-8181c95bcdc2" providerId="ADAL" clId="{8FF7F34A-7772-44C1-B9E8-2F91FC339C58}" dt="2025-02-12T11:36:44.152" v="447" actId="47"/>
        <pc:sldMkLst>
          <pc:docMk/>
          <pc:sldMk cId="2596353983" sldId="2223"/>
        </pc:sldMkLst>
      </pc:sldChg>
      <pc:sldChg chg="del">
        <pc:chgData name="paul meaney" userId="8f3b41ac-413d-46e0-bc97-8181c95bcdc2" providerId="ADAL" clId="{8FF7F34A-7772-44C1-B9E8-2F91FC339C58}" dt="2025-02-12T17:55:06.384" v="4155" actId="47"/>
        <pc:sldMkLst>
          <pc:docMk/>
          <pc:sldMk cId="3836509638" sldId="2334"/>
        </pc:sldMkLst>
      </pc:sldChg>
      <pc:sldChg chg="del">
        <pc:chgData name="paul meaney" userId="8f3b41ac-413d-46e0-bc97-8181c95bcdc2" providerId="ADAL" clId="{8FF7F34A-7772-44C1-B9E8-2F91FC339C58}" dt="2025-02-12T11:54:38.949" v="1323" actId="47"/>
        <pc:sldMkLst>
          <pc:docMk/>
          <pc:sldMk cId="1556491364" sldId="2342"/>
        </pc:sldMkLst>
      </pc:sldChg>
      <pc:sldChg chg="del">
        <pc:chgData name="paul meaney" userId="8f3b41ac-413d-46e0-bc97-8181c95bcdc2" providerId="ADAL" clId="{8FF7F34A-7772-44C1-B9E8-2F91FC339C58}" dt="2025-02-12T11:54:39.506" v="1324" actId="47"/>
        <pc:sldMkLst>
          <pc:docMk/>
          <pc:sldMk cId="1230903196" sldId="2343"/>
        </pc:sldMkLst>
      </pc:sldChg>
      <pc:sldChg chg="del">
        <pc:chgData name="paul meaney" userId="8f3b41ac-413d-46e0-bc97-8181c95bcdc2" providerId="ADAL" clId="{8FF7F34A-7772-44C1-B9E8-2F91FC339C58}" dt="2025-02-12T11:54:42.405" v="1329" actId="47"/>
        <pc:sldMkLst>
          <pc:docMk/>
          <pc:sldMk cId="2305688611" sldId="2344"/>
        </pc:sldMkLst>
      </pc:sldChg>
      <pc:sldChg chg="del">
        <pc:chgData name="paul meaney" userId="8f3b41ac-413d-46e0-bc97-8181c95bcdc2" providerId="ADAL" clId="{8FF7F34A-7772-44C1-B9E8-2F91FC339C58}" dt="2025-02-12T11:54:42.969" v="1330" actId="47"/>
        <pc:sldMkLst>
          <pc:docMk/>
          <pc:sldMk cId="228572116" sldId="2345"/>
        </pc:sldMkLst>
      </pc:sldChg>
      <pc:sldChg chg="del">
        <pc:chgData name="paul meaney" userId="8f3b41ac-413d-46e0-bc97-8181c95bcdc2" providerId="ADAL" clId="{8FF7F34A-7772-44C1-B9E8-2F91FC339C58}" dt="2025-02-12T11:55:27.835" v="1331" actId="47"/>
        <pc:sldMkLst>
          <pc:docMk/>
          <pc:sldMk cId="2437990842" sldId="2346"/>
        </pc:sldMkLst>
      </pc:sldChg>
      <pc:sldChg chg="add">
        <pc:chgData name="paul meaney" userId="8f3b41ac-413d-46e0-bc97-8181c95bcdc2" providerId="ADAL" clId="{8FF7F34A-7772-44C1-B9E8-2F91FC339C58}" dt="2025-02-12T16:28:33.459" v="3889"/>
        <pc:sldMkLst>
          <pc:docMk/>
          <pc:sldMk cId="3388725199" sldId="2358"/>
        </pc:sldMkLst>
      </pc:sldChg>
      <pc:sldChg chg="del">
        <pc:chgData name="paul meaney" userId="8f3b41ac-413d-46e0-bc97-8181c95bcdc2" providerId="ADAL" clId="{8FF7F34A-7772-44C1-B9E8-2F91FC339C58}" dt="2025-02-12T17:55:04.096" v="4087" actId="47"/>
        <pc:sldMkLst>
          <pc:docMk/>
          <pc:sldMk cId="459498761" sldId="2392"/>
        </pc:sldMkLst>
      </pc:sldChg>
      <pc:sldChg chg="del">
        <pc:chgData name="paul meaney" userId="8f3b41ac-413d-46e0-bc97-8181c95bcdc2" providerId="ADAL" clId="{8FF7F34A-7772-44C1-B9E8-2F91FC339C58}" dt="2025-02-12T17:55:06.413" v="4156" actId="47"/>
        <pc:sldMkLst>
          <pc:docMk/>
          <pc:sldMk cId="2626814343" sldId="2432"/>
        </pc:sldMkLst>
      </pc:sldChg>
      <pc:sldChg chg="del">
        <pc:chgData name="paul meaney" userId="8f3b41ac-413d-46e0-bc97-8181c95bcdc2" providerId="ADAL" clId="{8FF7F34A-7772-44C1-B9E8-2F91FC339C58}" dt="2025-02-12T11:55:29.823" v="1334" actId="47"/>
        <pc:sldMkLst>
          <pc:docMk/>
          <pc:sldMk cId="1735573666" sldId="2481"/>
        </pc:sldMkLst>
      </pc:sldChg>
      <pc:sldChg chg="del">
        <pc:chgData name="paul meaney" userId="8f3b41ac-413d-46e0-bc97-8181c95bcdc2" providerId="ADAL" clId="{8FF7F34A-7772-44C1-B9E8-2F91FC339C58}" dt="2025-02-12T11:55:30.297" v="1335" actId="47"/>
        <pc:sldMkLst>
          <pc:docMk/>
          <pc:sldMk cId="3227718250" sldId="2482"/>
        </pc:sldMkLst>
      </pc:sldChg>
      <pc:sldChg chg="del">
        <pc:chgData name="paul meaney" userId="8f3b41ac-413d-46e0-bc97-8181c95bcdc2" providerId="ADAL" clId="{8FF7F34A-7772-44C1-B9E8-2F91FC339C58}" dt="2025-02-12T11:54:41.372" v="1327" actId="47"/>
        <pc:sldMkLst>
          <pc:docMk/>
          <pc:sldMk cId="3422740659" sldId="2483"/>
        </pc:sldMkLst>
      </pc:sldChg>
      <pc:sldChg chg="del">
        <pc:chgData name="paul meaney" userId="8f3b41ac-413d-46e0-bc97-8181c95bcdc2" providerId="ADAL" clId="{8FF7F34A-7772-44C1-B9E8-2F91FC339C58}" dt="2025-02-12T11:54:39.999" v="1325" actId="47"/>
        <pc:sldMkLst>
          <pc:docMk/>
          <pc:sldMk cId="54575329" sldId="2484"/>
        </pc:sldMkLst>
      </pc:sldChg>
      <pc:sldChg chg="del">
        <pc:chgData name="paul meaney" userId="8f3b41ac-413d-46e0-bc97-8181c95bcdc2" providerId="ADAL" clId="{8FF7F34A-7772-44C1-B9E8-2F91FC339C58}" dt="2025-02-12T11:54:40.457" v="1326" actId="47"/>
        <pc:sldMkLst>
          <pc:docMk/>
          <pc:sldMk cId="822661059" sldId="2485"/>
        </pc:sldMkLst>
      </pc:sldChg>
      <pc:sldChg chg="del">
        <pc:chgData name="paul meaney" userId="8f3b41ac-413d-46e0-bc97-8181c95bcdc2" providerId="ADAL" clId="{8FF7F34A-7772-44C1-B9E8-2F91FC339C58}" dt="2025-02-12T17:54:51.160" v="4073" actId="47"/>
        <pc:sldMkLst>
          <pc:docMk/>
          <pc:sldMk cId="4207467546" sldId="2505"/>
        </pc:sldMkLst>
      </pc:sldChg>
      <pc:sldChg chg="del">
        <pc:chgData name="paul meaney" userId="8f3b41ac-413d-46e0-bc97-8181c95bcdc2" providerId="ADAL" clId="{8FF7F34A-7772-44C1-B9E8-2F91FC339C58}" dt="2025-02-12T17:55:05.671" v="4134" actId="47"/>
        <pc:sldMkLst>
          <pc:docMk/>
          <pc:sldMk cId="3489236203" sldId="2520"/>
        </pc:sldMkLst>
      </pc:sldChg>
      <pc:sldChg chg="del">
        <pc:chgData name="paul meaney" userId="8f3b41ac-413d-46e0-bc97-8181c95bcdc2" providerId="ADAL" clId="{8FF7F34A-7772-44C1-B9E8-2F91FC339C58}" dt="2025-02-12T17:55:05.645" v="4133" actId="47"/>
        <pc:sldMkLst>
          <pc:docMk/>
          <pc:sldMk cId="942860232" sldId="2521"/>
        </pc:sldMkLst>
      </pc:sldChg>
      <pc:sldChg chg="del">
        <pc:chgData name="paul meaney" userId="8f3b41ac-413d-46e0-bc97-8181c95bcdc2" providerId="ADAL" clId="{8FF7F34A-7772-44C1-B9E8-2F91FC339C58}" dt="2025-02-12T17:55:05.399" v="4126" actId="47"/>
        <pc:sldMkLst>
          <pc:docMk/>
          <pc:sldMk cId="2158207084" sldId="2535"/>
        </pc:sldMkLst>
      </pc:sldChg>
      <pc:sldChg chg="del">
        <pc:chgData name="paul meaney" userId="8f3b41ac-413d-46e0-bc97-8181c95bcdc2" providerId="ADAL" clId="{8FF7F34A-7772-44C1-B9E8-2F91FC339C58}" dt="2025-02-12T17:55:04.129" v="4088" actId="47"/>
        <pc:sldMkLst>
          <pc:docMk/>
          <pc:sldMk cId="3551843979" sldId="2549"/>
        </pc:sldMkLst>
      </pc:sldChg>
      <pc:sldChg chg="del">
        <pc:chgData name="paul meaney" userId="8f3b41ac-413d-46e0-bc97-8181c95bcdc2" providerId="ADAL" clId="{8FF7F34A-7772-44C1-B9E8-2F91FC339C58}" dt="2025-02-12T17:55:05.839" v="4139" actId="47"/>
        <pc:sldMkLst>
          <pc:docMk/>
          <pc:sldMk cId="2947326535" sldId="2551"/>
        </pc:sldMkLst>
      </pc:sldChg>
      <pc:sldChg chg="del">
        <pc:chgData name="paul meaney" userId="8f3b41ac-413d-46e0-bc97-8181c95bcdc2" providerId="ADAL" clId="{8FF7F34A-7772-44C1-B9E8-2F91FC339C58}" dt="2025-02-12T17:55:05.370" v="4125" actId="47"/>
        <pc:sldMkLst>
          <pc:docMk/>
          <pc:sldMk cId="1380714553" sldId="2555"/>
        </pc:sldMkLst>
      </pc:sldChg>
      <pc:sldChg chg="del">
        <pc:chgData name="paul meaney" userId="8f3b41ac-413d-46e0-bc97-8181c95bcdc2" providerId="ADAL" clId="{8FF7F34A-7772-44C1-B9E8-2F91FC339C58}" dt="2025-02-12T17:55:06.166" v="4149" actId="47"/>
        <pc:sldMkLst>
          <pc:docMk/>
          <pc:sldMk cId="2647197516" sldId="2559"/>
        </pc:sldMkLst>
      </pc:sldChg>
      <pc:sldChg chg="del">
        <pc:chgData name="paul meaney" userId="8f3b41ac-413d-46e0-bc97-8181c95bcdc2" providerId="ADAL" clId="{8FF7F34A-7772-44C1-B9E8-2F91FC339C58}" dt="2025-02-12T17:55:06.187" v="4150" actId="47"/>
        <pc:sldMkLst>
          <pc:docMk/>
          <pc:sldMk cId="3820527568" sldId="2560"/>
        </pc:sldMkLst>
      </pc:sldChg>
      <pc:sldChg chg="del">
        <pc:chgData name="paul meaney" userId="8f3b41ac-413d-46e0-bc97-8181c95bcdc2" providerId="ADAL" clId="{8FF7F34A-7772-44C1-B9E8-2F91FC339C58}" dt="2025-02-12T17:55:06.235" v="4151" actId="47"/>
        <pc:sldMkLst>
          <pc:docMk/>
          <pc:sldMk cId="1709448842" sldId="2561"/>
        </pc:sldMkLst>
      </pc:sldChg>
      <pc:sldChg chg="del">
        <pc:chgData name="paul meaney" userId="8f3b41ac-413d-46e0-bc97-8181c95bcdc2" providerId="ADAL" clId="{8FF7F34A-7772-44C1-B9E8-2F91FC339C58}" dt="2025-02-12T17:55:06.306" v="4153" actId="47"/>
        <pc:sldMkLst>
          <pc:docMk/>
          <pc:sldMk cId="258986108" sldId="2563"/>
        </pc:sldMkLst>
      </pc:sldChg>
      <pc:sldChg chg="del">
        <pc:chgData name="paul meaney" userId="8f3b41ac-413d-46e0-bc97-8181c95bcdc2" providerId="ADAL" clId="{8FF7F34A-7772-44C1-B9E8-2F91FC339C58}" dt="2025-02-12T17:55:06.277" v="4152" actId="47"/>
        <pc:sldMkLst>
          <pc:docMk/>
          <pc:sldMk cId="2526422499" sldId="2564"/>
        </pc:sldMkLst>
      </pc:sldChg>
      <pc:sldChg chg="del">
        <pc:chgData name="paul meaney" userId="8f3b41ac-413d-46e0-bc97-8181c95bcdc2" providerId="ADAL" clId="{8FF7F34A-7772-44C1-B9E8-2F91FC339C58}" dt="2025-02-12T17:55:05.149" v="4119" actId="47"/>
        <pc:sldMkLst>
          <pc:docMk/>
          <pc:sldMk cId="638675061" sldId="2579"/>
        </pc:sldMkLst>
      </pc:sldChg>
      <pc:sldChg chg="del">
        <pc:chgData name="paul meaney" userId="8f3b41ac-413d-46e0-bc97-8181c95bcdc2" providerId="ADAL" clId="{8FF7F34A-7772-44C1-B9E8-2F91FC339C58}" dt="2025-02-12T17:55:05.463" v="4128" actId="47"/>
        <pc:sldMkLst>
          <pc:docMk/>
          <pc:sldMk cId="565107342" sldId="2584"/>
        </pc:sldMkLst>
      </pc:sldChg>
      <pc:sldChg chg="del">
        <pc:chgData name="paul meaney" userId="8f3b41ac-413d-46e0-bc97-8181c95bcdc2" providerId="ADAL" clId="{8FF7F34A-7772-44C1-B9E8-2F91FC339C58}" dt="2025-02-12T17:55:05.502" v="4129" actId="47"/>
        <pc:sldMkLst>
          <pc:docMk/>
          <pc:sldMk cId="3956798626" sldId="2593"/>
        </pc:sldMkLst>
      </pc:sldChg>
      <pc:sldChg chg="del">
        <pc:chgData name="paul meaney" userId="8f3b41ac-413d-46e0-bc97-8181c95bcdc2" providerId="ADAL" clId="{8FF7F34A-7772-44C1-B9E8-2F91FC339C58}" dt="2025-02-12T17:55:05.543" v="4130" actId="47"/>
        <pc:sldMkLst>
          <pc:docMk/>
          <pc:sldMk cId="3300876888" sldId="2595"/>
        </pc:sldMkLst>
      </pc:sldChg>
      <pc:sldChg chg="del">
        <pc:chgData name="paul meaney" userId="8f3b41ac-413d-46e0-bc97-8181c95bcdc2" providerId="ADAL" clId="{8FF7F34A-7772-44C1-B9E8-2F91FC339C58}" dt="2025-02-12T17:55:05.573" v="4131" actId="47"/>
        <pc:sldMkLst>
          <pc:docMk/>
          <pc:sldMk cId="1823108627" sldId="2596"/>
        </pc:sldMkLst>
      </pc:sldChg>
      <pc:sldChg chg="del">
        <pc:chgData name="paul meaney" userId="8f3b41ac-413d-46e0-bc97-8181c95bcdc2" providerId="ADAL" clId="{8FF7F34A-7772-44C1-B9E8-2F91FC339C58}" dt="2025-02-12T17:55:05.780" v="4137" actId="47"/>
        <pc:sldMkLst>
          <pc:docMk/>
          <pc:sldMk cId="297204616" sldId="2601"/>
        </pc:sldMkLst>
      </pc:sldChg>
      <pc:sldChg chg="del">
        <pc:chgData name="paul meaney" userId="8f3b41ac-413d-46e0-bc97-8181c95bcdc2" providerId="ADAL" clId="{8FF7F34A-7772-44C1-B9E8-2F91FC339C58}" dt="2025-02-12T17:54:52.249" v="4075" actId="47"/>
        <pc:sldMkLst>
          <pc:docMk/>
          <pc:sldMk cId="2256728136" sldId="2612"/>
        </pc:sldMkLst>
      </pc:sldChg>
      <pc:sldChg chg="modSp mod">
        <pc:chgData name="paul meaney" userId="8f3b41ac-413d-46e0-bc97-8181c95bcdc2" providerId="ADAL" clId="{8FF7F34A-7772-44C1-B9E8-2F91FC339C58}" dt="2025-02-12T12:31:09.928" v="3445" actId="20577"/>
        <pc:sldMkLst>
          <pc:docMk/>
          <pc:sldMk cId="1236604437" sldId="2613"/>
        </pc:sldMkLst>
      </pc:sldChg>
      <pc:sldChg chg="del">
        <pc:chgData name="paul meaney" userId="8f3b41ac-413d-46e0-bc97-8181c95bcdc2" providerId="ADAL" clId="{8FF7F34A-7772-44C1-B9E8-2F91FC339C58}" dt="2025-02-12T17:55:04.358" v="4095" actId="47"/>
        <pc:sldMkLst>
          <pc:docMk/>
          <pc:sldMk cId="2971155314" sldId="2614"/>
        </pc:sldMkLst>
      </pc:sldChg>
      <pc:sldChg chg="del">
        <pc:chgData name="paul meaney" userId="8f3b41ac-413d-46e0-bc97-8181c95bcdc2" providerId="ADAL" clId="{8FF7F34A-7772-44C1-B9E8-2F91FC339C58}" dt="2025-02-12T17:55:04.390" v="4096" actId="47"/>
        <pc:sldMkLst>
          <pc:docMk/>
          <pc:sldMk cId="3480892592" sldId="2615"/>
        </pc:sldMkLst>
      </pc:sldChg>
      <pc:sldChg chg="del">
        <pc:chgData name="paul meaney" userId="8f3b41ac-413d-46e0-bc97-8181c95bcdc2" providerId="ADAL" clId="{8FF7F34A-7772-44C1-B9E8-2F91FC339C58}" dt="2025-02-12T17:55:04.420" v="4097" actId="47"/>
        <pc:sldMkLst>
          <pc:docMk/>
          <pc:sldMk cId="1527785856" sldId="2616"/>
        </pc:sldMkLst>
      </pc:sldChg>
      <pc:sldChg chg="del">
        <pc:chgData name="paul meaney" userId="8f3b41ac-413d-46e0-bc97-8181c95bcdc2" providerId="ADAL" clId="{8FF7F34A-7772-44C1-B9E8-2F91FC339C58}" dt="2025-02-12T17:55:04.444" v="4098" actId="47"/>
        <pc:sldMkLst>
          <pc:docMk/>
          <pc:sldMk cId="56224804" sldId="2617"/>
        </pc:sldMkLst>
      </pc:sldChg>
      <pc:sldChg chg="del">
        <pc:chgData name="paul meaney" userId="8f3b41ac-413d-46e0-bc97-8181c95bcdc2" providerId="ADAL" clId="{8FF7F34A-7772-44C1-B9E8-2F91FC339C58}" dt="2025-02-12T17:55:04.487" v="4099" actId="47"/>
        <pc:sldMkLst>
          <pc:docMk/>
          <pc:sldMk cId="497803469" sldId="2618"/>
        </pc:sldMkLst>
      </pc:sldChg>
      <pc:sldChg chg="del">
        <pc:chgData name="paul meaney" userId="8f3b41ac-413d-46e0-bc97-8181c95bcdc2" providerId="ADAL" clId="{8FF7F34A-7772-44C1-B9E8-2F91FC339C58}" dt="2025-02-12T17:55:04.565" v="4101" actId="47"/>
        <pc:sldMkLst>
          <pc:docMk/>
          <pc:sldMk cId="1484769322" sldId="2620"/>
        </pc:sldMkLst>
      </pc:sldChg>
      <pc:sldChg chg="del">
        <pc:chgData name="paul meaney" userId="8f3b41ac-413d-46e0-bc97-8181c95bcdc2" providerId="ADAL" clId="{8FF7F34A-7772-44C1-B9E8-2F91FC339C58}" dt="2025-02-12T17:55:04.511" v="4100" actId="47"/>
        <pc:sldMkLst>
          <pc:docMk/>
          <pc:sldMk cId="3922262411" sldId="2624"/>
        </pc:sldMkLst>
      </pc:sldChg>
      <pc:sldChg chg="del">
        <pc:chgData name="paul meaney" userId="8f3b41ac-413d-46e0-bc97-8181c95bcdc2" providerId="ADAL" clId="{8FF7F34A-7772-44C1-B9E8-2F91FC339C58}" dt="2025-02-12T17:55:04.597" v="4102" actId="47"/>
        <pc:sldMkLst>
          <pc:docMk/>
          <pc:sldMk cId="2653175265" sldId="2625"/>
        </pc:sldMkLst>
      </pc:sldChg>
      <pc:sldChg chg="del">
        <pc:chgData name="paul meaney" userId="8f3b41ac-413d-46e0-bc97-8181c95bcdc2" providerId="ADAL" clId="{8FF7F34A-7772-44C1-B9E8-2F91FC339C58}" dt="2025-02-12T17:54:52.881" v="4076" actId="47"/>
        <pc:sldMkLst>
          <pc:docMk/>
          <pc:sldMk cId="1237477376" sldId="2626"/>
        </pc:sldMkLst>
      </pc:sldChg>
      <pc:sldChg chg="del">
        <pc:chgData name="paul meaney" userId="8f3b41ac-413d-46e0-bc97-8181c95bcdc2" providerId="ADAL" clId="{8FF7F34A-7772-44C1-B9E8-2F91FC339C58}" dt="2025-02-12T17:55:04.185" v="4090" actId="47"/>
        <pc:sldMkLst>
          <pc:docMk/>
          <pc:sldMk cId="4007282247" sldId="2627"/>
        </pc:sldMkLst>
      </pc:sldChg>
      <pc:sldChg chg="del">
        <pc:chgData name="paul meaney" userId="8f3b41ac-413d-46e0-bc97-8181c95bcdc2" providerId="ADAL" clId="{8FF7F34A-7772-44C1-B9E8-2F91FC339C58}" dt="2025-02-12T17:55:04.233" v="4091" actId="47"/>
        <pc:sldMkLst>
          <pc:docMk/>
          <pc:sldMk cId="3710107928" sldId="2628"/>
        </pc:sldMkLst>
      </pc:sldChg>
      <pc:sldChg chg="del">
        <pc:chgData name="paul meaney" userId="8f3b41ac-413d-46e0-bc97-8181c95bcdc2" providerId="ADAL" clId="{8FF7F34A-7772-44C1-B9E8-2F91FC339C58}" dt="2025-02-12T17:55:04.329" v="4094" actId="47"/>
        <pc:sldMkLst>
          <pc:docMk/>
          <pc:sldMk cId="674849738" sldId="2631"/>
        </pc:sldMkLst>
      </pc:sldChg>
      <pc:sldChg chg="del">
        <pc:chgData name="paul meaney" userId="8f3b41ac-413d-46e0-bc97-8181c95bcdc2" providerId="ADAL" clId="{8FF7F34A-7772-44C1-B9E8-2F91FC339C58}" dt="2025-02-12T17:55:04.259" v="4092" actId="47"/>
        <pc:sldMkLst>
          <pc:docMk/>
          <pc:sldMk cId="2051805655" sldId="2632"/>
        </pc:sldMkLst>
      </pc:sldChg>
      <pc:sldChg chg="del">
        <pc:chgData name="paul meaney" userId="8f3b41ac-413d-46e0-bc97-8181c95bcdc2" providerId="ADAL" clId="{8FF7F34A-7772-44C1-B9E8-2F91FC339C58}" dt="2025-02-12T17:55:04.299" v="4093" actId="47"/>
        <pc:sldMkLst>
          <pc:docMk/>
          <pc:sldMk cId="3235544604" sldId="2633"/>
        </pc:sldMkLst>
      </pc:sldChg>
      <pc:sldChg chg="del">
        <pc:chgData name="paul meaney" userId="8f3b41ac-413d-46e0-bc97-8181c95bcdc2" providerId="ADAL" clId="{8FF7F34A-7772-44C1-B9E8-2F91FC339C58}" dt="2025-02-12T17:55:05.601" v="4132" actId="47"/>
        <pc:sldMkLst>
          <pc:docMk/>
          <pc:sldMk cId="203209795" sldId="2634"/>
        </pc:sldMkLst>
      </pc:sldChg>
      <pc:sldChg chg="del">
        <pc:chgData name="paul meaney" userId="8f3b41ac-413d-46e0-bc97-8181c95bcdc2" providerId="ADAL" clId="{8FF7F34A-7772-44C1-B9E8-2F91FC339C58}" dt="2025-02-12T17:54:53.617" v="4077" actId="47"/>
        <pc:sldMkLst>
          <pc:docMk/>
          <pc:sldMk cId="1213094788" sldId="2640"/>
        </pc:sldMkLst>
      </pc:sldChg>
      <pc:sldChg chg="del">
        <pc:chgData name="paul meaney" userId="8f3b41ac-413d-46e0-bc97-8181c95bcdc2" providerId="ADAL" clId="{8FF7F34A-7772-44C1-B9E8-2F91FC339C58}" dt="2025-02-12T17:55:04.162" v="4089" actId="47"/>
        <pc:sldMkLst>
          <pc:docMk/>
          <pc:sldMk cId="3714936773" sldId="2641"/>
        </pc:sldMkLst>
      </pc:sldChg>
      <pc:sldChg chg="modSp mod">
        <pc:chgData name="paul meaney" userId="8f3b41ac-413d-46e0-bc97-8181c95bcdc2" providerId="ADAL" clId="{8FF7F34A-7772-44C1-B9E8-2F91FC339C58}" dt="2025-02-12T11:49:23.955" v="1273" actId="20577"/>
        <pc:sldMkLst>
          <pc:docMk/>
          <pc:sldMk cId="122008874" sldId="2642"/>
        </pc:sldMkLst>
      </pc:sldChg>
      <pc:sldChg chg="modSp mod">
        <pc:chgData name="paul meaney" userId="8f3b41ac-413d-46e0-bc97-8181c95bcdc2" providerId="ADAL" clId="{8FF7F34A-7772-44C1-B9E8-2F91FC339C58}" dt="2025-02-12T11:53:52.890" v="1321" actId="20577"/>
        <pc:sldMkLst>
          <pc:docMk/>
          <pc:sldMk cId="1806404972" sldId="2643"/>
        </pc:sldMkLst>
      </pc:sldChg>
      <pc:sldChg chg="del">
        <pc:chgData name="paul meaney" userId="8f3b41ac-413d-46e0-bc97-8181c95bcdc2" providerId="ADAL" clId="{8FF7F34A-7772-44C1-B9E8-2F91FC339C58}" dt="2025-02-12T17:54:55.607" v="4078" actId="47"/>
        <pc:sldMkLst>
          <pc:docMk/>
          <pc:sldMk cId="2146543943" sldId="2646"/>
        </pc:sldMkLst>
      </pc:sldChg>
      <pc:sldChg chg="del">
        <pc:chgData name="paul meaney" userId="8f3b41ac-413d-46e0-bc97-8181c95bcdc2" providerId="ADAL" clId="{8FF7F34A-7772-44C1-B9E8-2F91FC339C58}" dt="2025-02-12T17:55:03.587" v="4086" actId="47"/>
        <pc:sldMkLst>
          <pc:docMk/>
          <pc:sldMk cId="689921734" sldId="2647"/>
        </pc:sldMkLst>
      </pc:sldChg>
      <pc:sldChg chg="del">
        <pc:chgData name="paul meaney" userId="8f3b41ac-413d-46e0-bc97-8181c95bcdc2" providerId="ADAL" clId="{8FF7F34A-7772-44C1-B9E8-2F91FC339C58}" dt="2025-02-12T17:55:04.658" v="4104" actId="47"/>
        <pc:sldMkLst>
          <pc:docMk/>
          <pc:sldMk cId="2936302994" sldId="2648"/>
        </pc:sldMkLst>
      </pc:sldChg>
      <pc:sldChg chg="del">
        <pc:chgData name="paul meaney" userId="8f3b41ac-413d-46e0-bc97-8181c95bcdc2" providerId="ADAL" clId="{8FF7F34A-7772-44C1-B9E8-2F91FC339C58}" dt="2025-02-12T17:55:04.970" v="4113" actId="47"/>
        <pc:sldMkLst>
          <pc:docMk/>
          <pc:sldMk cId="4185243743" sldId="2649"/>
        </pc:sldMkLst>
      </pc:sldChg>
      <pc:sldChg chg="del">
        <pc:chgData name="paul meaney" userId="8f3b41ac-413d-46e0-bc97-8181c95bcdc2" providerId="ADAL" clId="{8FF7F34A-7772-44C1-B9E8-2F91FC339C58}" dt="2025-02-12T17:55:05.276" v="4122" actId="47"/>
        <pc:sldMkLst>
          <pc:docMk/>
          <pc:sldMk cId="3518990008" sldId="2650"/>
        </pc:sldMkLst>
      </pc:sldChg>
      <pc:sldChg chg="del">
        <pc:chgData name="paul meaney" userId="8f3b41ac-413d-46e0-bc97-8181c95bcdc2" providerId="ADAL" clId="{8FF7F34A-7772-44C1-B9E8-2F91FC339C58}" dt="2025-02-12T17:55:05.803" v="4138" actId="47"/>
        <pc:sldMkLst>
          <pc:docMk/>
          <pc:sldMk cId="1003527767" sldId="2651"/>
        </pc:sldMkLst>
      </pc:sldChg>
      <pc:sldChg chg="del">
        <pc:chgData name="paul meaney" userId="8f3b41ac-413d-46e0-bc97-8181c95bcdc2" providerId="ADAL" clId="{8FF7F34A-7772-44C1-B9E8-2F91FC339C58}" dt="2025-02-12T17:54:51.755" v="4074" actId="47"/>
        <pc:sldMkLst>
          <pc:docMk/>
          <pc:sldMk cId="2963664048" sldId="2652"/>
        </pc:sldMkLst>
      </pc:sldChg>
      <pc:sldChg chg="del">
        <pc:chgData name="paul meaney" userId="8f3b41ac-413d-46e0-bc97-8181c95bcdc2" providerId="ADAL" clId="{8FF7F34A-7772-44C1-B9E8-2F91FC339C58}" dt="2025-02-12T17:55:05.084" v="4117" actId="47"/>
        <pc:sldMkLst>
          <pc:docMk/>
          <pc:sldMk cId="3202992336" sldId="2653"/>
        </pc:sldMkLst>
      </pc:sldChg>
      <pc:sldChg chg="del">
        <pc:chgData name="paul meaney" userId="8f3b41ac-413d-46e0-bc97-8181c95bcdc2" providerId="ADAL" clId="{8FF7F34A-7772-44C1-B9E8-2F91FC339C58}" dt="2025-02-12T17:55:04.626" v="4103" actId="47"/>
        <pc:sldMkLst>
          <pc:docMk/>
          <pc:sldMk cId="3643416202" sldId="2654"/>
        </pc:sldMkLst>
      </pc:sldChg>
      <pc:sldChg chg="del">
        <pc:chgData name="paul meaney" userId="8f3b41ac-413d-46e0-bc97-8181c95bcdc2" providerId="ADAL" clId="{8FF7F34A-7772-44C1-B9E8-2F91FC339C58}" dt="2025-02-12T17:55:06.551" v="4161" actId="47"/>
        <pc:sldMkLst>
          <pc:docMk/>
          <pc:sldMk cId="2626085960" sldId="2655"/>
        </pc:sldMkLst>
      </pc:sldChg>
      <pc:sldChg chg="del">
        <pc:chgData name="paul meaney" userId="8f3b41ac-413d-46e0-bc97-8181c95bcdc2" providerId="ADAL" clId="{8FF7F34A-7772-44C1-B9E8-2F91FC339C58}" dt="2025-02-12T17:54:56.335" v="4079" actId="47"/>
        <pc:sldMkLst>
          <pc:docMk/>
          <pc:sldMk cId="1603148244" sldId="2686"/>
        </pc:sldMkLst>
      </pc:sldChg>
      <pc:sldChg chg="del">
        <pc:chgData name="paul meaney" userId="8f3b41ac-413d-46e0-bc97-8181c95bcdc2" providerId="ADAL" clId="{8FF7F34A-7772-44C1-B9E8-2F91FC339C58}" dt="2025-02-12T17:54:58.079" v="4081" actId="47"/>
        <pc:sldMkLst>
          <pc:docMk/>
          <pc:sldMk cId="3721244663" sldId="2691"/>
        </pc:sldMkLst>
      </pc:sldChg>
      <pc:sldChg chg="del">
        <pc:chgData name="paul meaney" userId="8f3b41ac-413d-46e0-bc97-8181c95bcdc2" providerId="ADAL" clId="{8FF7F34A-7772-44C1-B9E8-2F91FC339C58}" dt="2025-02-12T17:55:00.382" v="4082" actId="47"/>
        <pc:sldMkLst>
          <pc:docMk/>
          <pc:sldMk cId="1566184052" sldId="2692"/>
        </pc:sldMkLst>
      </pc:sldChg>
      <pc:sldChg chg="del">
        <pc:chgData name="paul meaney" userId="8f3b41ac-413d-46e0-bc97-8181c95bcdc2" providerId="ADAL" clId="{8FF7F34A-7772-44C1-B9E8-2F91FC339C58}" dt="2025-02-12T17:55:02.156" v="4083" actId="47"/>
        <pc:sldMkLst>
          <pc:docMk/>
          <pc:sldMk cId="2713027587" sldId="2693"/>
        </pc:sldMkLst>
      </pc:sldChg>
      <pc:sldChg chg="del">
        <pc:chgData name="paul meaney" userId="8f3b41ac-413d-46e0-bc97-8181c95bcdc2" providerId="ADAL" clId="{8FF7F34A-7772-44C1-B9E8-2F91FC339C58}" dt="2025-02-12T17:55:02.432" v="4084" actId="47"/>
        <pc:sldMkLst>
          <pc:docMk/>
          <pc:sldMk cId="702669640" sldId="2699"/>
        </pc:sldMkLst>
      </pc:sldChg>
      <pc:sldChg chg="del">
        <pc:chgData name="paul meaney" userId="8f3b41ac-413d-46e0-bc97-8181c95bcdc2" providerId="ADAL" clId="{8FF7F34A-7772-44C1-B9E8-2F91FC339C58}" dt="2025-02-12T17:55:02.811" v="4085" actId="47"/>
        <pc:sldMkLst>
          <pc:docMk/>
          <pc:sldMk cId="3104756903" sldId="2724"/>
        </pc:sldMkLst>
      </pc:sldChg>
      <pc:sldChg chg="del">
        <pc:chgData name="paul meaney" userId="8f3b41ac-413d-46e0-bc97-8181c95bcdc2" providerId="ADAL" clId="{8FF7F34A-7772-44C1-B9E8-2F91FC339C58}" dt="2025-02-12T17:54:56.785" v="4080" actId="47"/>
        <pc:sldMkLst>
          <pc:docMk/>
          <pc:sldMk cId="300062859" sldId="2726"/>
        </pc:sldMkLst>
      </pc:sldChg>
      <pc:sldChg chg="del">
        <pc:chgData name="paul meaney" userId="8f3b41ac-413d-46e0-bc97-8181c95bcdc2" providerId="ADAL" clId="{8FF7F34A-7772-44C1-B9E8-2F91FC339C58}" dt="2025-02-12T17:55:04.805" v="4109" actId="47"/>
        <pc:sldMkLst>
          <pc:docMk/>
          <pc:sldMk cId="3344544952" sldId="2727"/>
        </pc:sldMkLst>
      </pc:sldChg>
      <pc:sldChg chg="del">
        <pc:chgData name="paul meaney" userId="8f3b41ac-413d-46e0-bc97-8181c95bcdc2" providerId="ADAL" clId="{8FF7F34A-7772-44C1-B9E8-2F91FC339C58}" dt="2025-02-12T17:55:04.879" v="4111" actId="47"/>
        <pc:sldMkLst>
          <pc:docMk/>
          <pc:sldMk cId="2917518709" sldId="2728"/>
        </pc:sldMkLst>
      </pc:sldChg>
      <pc:sldChg chg="del">
        <pc:chgData name="paul meaney" userId="8f3b41ac-413d-46e0-bc97-8181c95bcdc2" providerId="ADAL" clId="{8FF7F34A-7772-44C1-B9E8-2F91FC339C58}" dt="2025-02-12T17:55:04.747" v="4107" actId="47"/>
        <pc:sldMkLst>
          <pc:docMk/>
          <pc:sldMk cId="439320069" sldId="2729"/>
        </pc:sldMkLst>
      </pc:sldChg>
      <pc:sldChg chg="del">
        <pc:chgData name="paul meaney" userId="8f3b41ac-413d-46e0-bc97-8181c95bcdc2" providerId="ADAL" clId="{8FF7F34A-7772-44C1-B9E8-2F91FC339C58}" dt="2025-02-12T17:55:04.778" v="4108" actId="47"/>
        <pc:sldMkLst>
          <pc:docMk/>
          <pc:sldMk cId="3409667855" sldId="2730"/>
        </pc:sldMkLst>
      </pc:sldChg>
      <pc:sldChg chg="del">
        <pc:chgData name="paul meaney" userId="8f3b41ac-413d-46e0-bc97-8181c95bcdc2" providerId="ADAL" clId="{8FF7F34A-7772-44C1-B9E8-2F91FC339C58}" dt="2025-02-12T17:55:04.718" v="4106" actId="47"/>
        <pc:sldMkLst>
          <pc:docMk/>
          <pc:sldMk cId="2430694606" sldId="2731"/>
        </pc:sldMkLst>
      </pc:sldChg>
      <pc:sldChg chg="del">
        <pc:chgData name="paul meaney" userId="8f3b41ac-413d-46e0-bc97-8181c95bcdc2" providerId="ADAL" clId="{8FF7F34A-7772-44C1-B9E8-2F91FC339C58}" dt="2025-02-12T17:55:04.692" v="4105" actId="47"/>
        <pc:sldMkLst>
          <pc:docMk/>
          <pc:sldMk cId="3178098685" sldId="2732"/>
        </pc:sldMkLst>
      </pc:sldChg>
      <pc:sldChg chg="del">
        <pc:chgData name="paul meaney" userId="8f3b41ac-413d-46e0-bc97-8181c95bcdc2" providerId="ADAL" clId="{8FF7F34A-7772-44C1-B9E8-2F91FC339C58}" dt="2025-02-12T17:55:04.999" v="4114" actId="47"/>
        <pc:sldMkLst>
          <pc:docMk/>
          <pc:sldMk cId="945860156" sldId="2733"/>
        </pc:sldMkLst>
      </pc:sldChg>
      <pc:sldChg chg="del">
        <pc:chgData name="paul meaney" userId="8f3b41ac-413d-46e0-bc97-8181c95bcdc2" providerId="ADAL" clId="{8FF7F34A-7772-44C1-B9E8-2F91FC339C58}" dt="2025-02-12T17:55:04.919" v="4112" actId="47"/>
        <pc:sldMkLst>
          <pc:docMk/>
          <pc:sldMk cId="2626180873" sldId="2734"/>
        </pc:sldMkLst>
      </pc:sldChg>
      <pc:sldChg chg="del">
        <pc:chgData name="paul meaney" userId="8f3b41ac-413d-46e0-bc97-8181c95bcdc2" providerId="ADAL" clId="{8FF7F34A-7772-44C1-B9E8-2F91FC339C58}" dt="2025-02-12T17:55:05.029" v="4115" actId="47"/>
        <pc:sldMkLst>
          <pc:docMk/>
          <pc:sldMk cId="3715993997" sldId="2737"/>
        </pc:sldMkLst>
      </pc:sldChg>
      <pc:sldChg chg="del">
        <pc:chgData name="paul meaney" userId="8f3b41ac-413d-46e0-bc97-8181c95bcdc2" providerId="ADAL" clId="{8FF7F34A-7772-44C1-B9E8-2F91FC339C58}" dt="2025-02-12T17:55:05.056" v="4116" actId="47"/>
        <pc:sldMkLst>
          <pc:docMk/>
          <pc:sldMk cId="707838247" sldId="2738"/>
        </pc:sldMkLst>
      </pc:sldChg>
      <pc:sldChg chg="del">
        <pc:chgData name="paul meaney" userId="8f3b41ac-413d-46e0-bc97-8181c95bcdc2" providerId="ADAL" clId="{8FF7F34A-7772-44C1-B9E8-2F91FC339C58}" dt="2025-02-12T17:55:05.109" v="4118" actId="47"/>
        <pc:sldMkLst>
          <pc:docMk/>
          <pc:sldMk cId="1744960853" sldId="2739"/>
        </pc:sldMkLst>
      </pc:sldChg>
      <pc:sldChg chg="del">
        <pc:chgData name="paul meaney" userId="8f3b41ac-413d-46e0-bc97-8181c95bcdc2" providerId="ADAL" clId="{8FF7F34A-7772-44C1-B9E8-2F91FC339C58}" dt="2025-02-12T17:55:06.521" v="4160" actId="47"/>
        <pc:sldMkLst>
          <pc:docMk/>
          <pc:sldMk cId="2433245200" sldId="2740"/>
        </pc:sldMkLst>
      </pc:sldChg>
      <pc:sldChg chg="add del">
        <pc:chgData name="paul meaney" userId="8f3b41ac-413d-46e0-bc97-8181c95bcdc2" providerId="ADAL" clId="{8FF7F34A-7772-44C1-B9E8-2F91FC339C58}" dt="2025-02-12T17:55:14.628" v="4179" actId="47"/>
        <pc:sldMkLst>
          <pc:docMk/>
          <pc:sldMk cId="698157820" sldId="2741"/>
        </pc:sldMkLst>
      </pc:sldChg>
      <pc:sldChg chg="del">
        <pc:chgData name="paul meaney" userId="8f3b41ac-413d-46e0-bc97-8181c95bcdc2" providerId="ADAL" clId="{8FF7F34A-7772-44C1-B9E8-2F91FC339C58}" dt="2025-02-12T17:55:05.344" v="4124" actId="47"/>
        <pc:sldMkLst>
          <pc:docMk/>
          <pc:sldMk cId="3757897688" sldId="2742"/>
        </pc:sldMkLst>
      </pc:sldChg>
      <pc:sldChg chg="del">
        <pc:chgData name="paul meaney" userId="8f3b41ac-413d-46e0-bc97-8181c95bcdc2" providerId="ADAL" clId="{8FF7F34A-7772-44C1-B9E8-2F91FC339C58}" dt="2025-02-12T17:55:05.204" v="4121" actId="47"/>
        <pc:sldMkLst>
          <pc:docMk/>
          <pc:sldMk cId="3573974041" sldId="2743"/>
        </pc:sldMkLst>
      </pc:sldChg>
      <pc:sldChg chg="del">
        <pc:chgData name="paul meaney" userId="8f3b41ac-413d-46e0-bc97-8181c95bcdc2" providerId="ADAL" clId="{8FF7F34A-7772-44C1-B9E8-2F91FC339C58}" dt="2025-02-12T17:55:05.175" v="4120" actId="47"/>
        <pc:sldMkLst>
          <pc:docMk/>
          <pc:sldMk cId="842690487" sldId="2744"/>
        </pc:sldMkLst>
      </pc:sldChg>
      <pc:sldChg chg="del">
        <pc:chgData name="paul meaney" userId="8f3b41ac-413d-46e0-bc97-8181c95bcdc2" providerId="ADAL" clId="{8FF7F34A-7772-44C1-B9E8-2F91FC339C58}" dt="2025-02-12T17:55:05.316" v="4123" actId="47"/>
        <pc:sldMkLst>
          <pc:docMk/>
          <pc:sldMk cId="2780164885" sldId="2746"/>
        </pc:sldMkLst>
      </pc:sldChg>
      <pc:sldChg chg="del">
        <pc:chgData name="paul meaney" userId="8f3b41ac-413d-46e0-bc97-8181c95bcdc2" providerId="ADAL" clId="{8FF7F34A-7772-44C1-B9E8-2F91FC339C58}" dt="2025-02-12T17:55:05.426" v="4127" actId="47"/>
        <pc:sldMkLst>
          <pc:docMk/>
          <pc:sldMk cId="2031488393" sldId="2747"/>
        </pc:sldMkLst>
      </pc:sldChg>
      <pc:sldChg chg="del">
        <pc:chgData name="paul meaney" userId="8f3b41ac-413d-46e0-bc97-8181c95bcdc2" providerId="ADAL" clId="{8FF7F34A-7772-44C1-B9E8-2F91FC339C58}" dt="2025-02-12T17:55:05.733" v="4135" actId="47"/>
        <pc:sldMkLst>
          <pc:docMk/>
          <pc:sldMk cId="221816741" sldId="2748"/>
        </pc:sldMkLst>
      </pc:sldChg>
      <pc:sldChg chg="del">
        <pc:chgData name="paul meaney" userId="8f3b41ac-413d-46e0-bc97-8181c95bcdc2" providerId="ADAL" clId="{8FF7F34A-7772-44C1-B9E8-2F91FC339C58}" dt="2025-02-12T17:55:05.757" v="4136" actId="47"/>
        <pc:sldMkLst>
          <pc:docMk/>
          <pc:sldMk cId="227194062" sldId="2749"/>
        </pc:sldMkLst>
      </pc:sldChg>
      <pc:sldChg chg="del">
        <pc:chgData name="paul meaney" userId="8f3b41ac-413d-46e0-bc97-8181c95bcdc2" providerId="ADAL" clId="{8FF7F34A-7772-44C1-B9E8-2F91FC339C58}" dt="2025-02-12T17:55:05.901" v="4141" actId="47"/>
        <pc:sldMkLst>
          <pc:docMk/>
          <pc:sldMk cId="3263437599" sldId="2750"/>
        </pc:sldMkLst>
      </pc:sldChg>
      <pc:sldChg chg="del">
        <pc:chgData name="paul meaney" userId="8f3b41ac-413d-46e0-bc97-8181c95bcdc2" providerId="ADAL" clId="{8FF7F34A-7772-44C1-B9E8-2F91FC339C58}" dt="2025-02-12T17:55:06.335" v="4154" actId="47"/>
        <pc:sldMkLst>
          <pc:docMk/>
          <pc:sldMk cId="55830409" sldId="2751"/>
        </pc:sldMkLst>
      </pc:sldChg>
      <pc:sldChg chg="del">
        <pc:chgData name="paul meaney" userId="8f3b41ac-413d-46e0-bc97-8181c95bcdc2" providerId="ADAL" clId="{8FF7F34A-7772-44C1-B9E8-2F91FC339C58}" dt="2025-02-12T17:55:06.436" v="4157" actId="47"/>
        <pc:sldMkLst>
          <pc:docMk/>
          <pc:sldMk cId="3861508704" sldId="2752"/>
        </pc:sldMkLst>
      </pc:sldChg>
      <pc:sldChg chg="del">
        <pc:chgData name="paul meaney" userId="8f3b41ac-413d-46e0-bc97-8181c95bcdc2" providerId="ADAL" clId="{8FF7F34A-7772-44C1-B9E8-2F91FC339C58}" dt="2025-02-12T17:55:06.462" v="4158" actId="47"/>
        <pc:sldMkLst>
          <pc:docMk/>
          <pc:sldMk cId="2913795643" sldId="2753"/>
        </pc:sldMkLst>
      </pc:sldChg>
      <pc:sldChg chg="del">
        <pc:chgData name="paul meaney" userId="8f3b41ac-413d-46e0-bc97-8181c95bcdc2" providerId="ADAL" clId="{8FF7F34A-7772-44C1-B9E8-2F91FC339C58}" dt="2025-02-12T17:55:06.498" v="4159" actId="47"/>
        <pc:sldMkLst>
          <pc:docMk/>
          <pc:sldMk cId="2280255033" sldId="2754"/>
        </pc:sldMkLst>
      </pc:sldChg>
      <pc:sldChg chg="del">
        <pc:chgData name="paul meaney" userId="8f3b41ac-413d-46e0-bc97-8181c95bcdc2" providerId="ADAL" clId="{8FF7F34A-7772-44C1-B9E8-2F91FC339C58}" dt="2025-02-12T17:55:07.769" v="4162" actId="47"/>
        <pc:sldMkLst>
          <pc:docMk/>
          <pc:sldMk cId="3492730087" sldId="2756"/>
        </pc:sldMkLst>
      </pc:sldChg>
      <pc:sldChg chg="del">
        <pc:chgData name="paul meaney" userId="8f3b41ac-413d-46e0-bc97-8181c95bcdc2" providerId="ADAL" clId="{8FF7F34A-7772-44C1-B9E8-2F91FC339C58}" dt="2025-02-12T17:55:07.979" v="4163" actId="47"/>
        <pc:sldMkLst>
          <pc:docMk/>
          <pc:sldMk cId="2272541134" sldId="2757"/>
        </pc:sldMkLst>
      </pc:sldChg>
      <pc:sldChg chg="del">
        <pc:chgData name="paul meaney" userId="8f3b41ac-413d-46e0-bc97-8181c95bcdc2" providerId="ADAL" clId="{8FF7F34A-7772-44C1-B9E8-2F91FC339C58}" dt="2025-02-12T17:55:08.141" v="4164" actId="47"/>
        <pc:sldMkLst>
          <pc:docMk/>
          <pc:sldMk cId="813501905" sldId="2758"/>
        </pc:sldMkLst>
      </pc:sldChg>
      <pc:sldChg chg="del">
        <pc:chgData name="paul meaney" userId="8f3b41ac-413d-46e0-bc97-8181c95bcdc2" providerId="ADAL" clId="{8FF7F34A-7772-44C1-B9E8-2F91FC339C58}" dt="2025-02-12T17:55:08.331" v="4165" actId="47"/>
        <pc:sldMkLst>
          <pc:docMk/>
          <pc:sldMk cId="15988088" sldId="2759"/>
        </pc:sldMkLst>
      </pc:sldChg>
      <pc:sldChg chg="del">
        <pc:chgData name="paul meaney" userId="8f3b41ac-413d-46e0-bc97-8181c95bcdc2" providerId="ADAL" clId="{8FF7F34A-7772-44C1-B9E8-2F91FC339C58}" dt="2025-02-12T17:55:08.492" v="4166" actId="47"/>
        <pc:sldMkLst>
          <pc:docMk/>
          <pc:sldMk cId="4224850040" sldId="2760"/>
        </pc:sldMkLst>
      </pc:sldChg>
      <pc:sldChg chg="del">
        <pc:chgData name="paul meaney" userId="8f3b41ac-413d-46e0-bc97-8181c95bcdc2" providerId="ADAL" clId="{8FF7F34A-7772-44C1-B9E8-2F91FC339C58}" dt="2025-02-12T17:55:08.684" v="4167" actId="47"/>
        <pc:sldMkLst>
          <pc:docMk/>
          <pc:sldMk cId="4198320213" sldId="2761"/>
        </pc:sldMkLst>
      </pc:sldChg>
      <pc:sldChg chg="del">
        <pc:chgData name="paul meaney" userId="8f3b41ac-413d-46e0-bc97-8181c95bcdc2" providerId="ADAL" clId="{8FF7F34A-7772-44C1-B9E8-2F91FC339C58}" dt="2025-02-12T17:55:09.054" v="4169" actId="47"/>
        <pc:sldMkLst>
          <pc:docMk/>
          <pc:sldMk cId="4019987095" sldId="2763"/>
        </pc:sldMkLst>
      </pc:sldChg>
      <pc:sldChg chg="del">
        <pc:chgData name="paul meaney" userId="8f3b41ac-413d-46e0-bc97-8181c95bcdc2" providerId="ADAL" clId="{8FF7F34A-7772-44C1-B9E8-2F91FC339C58}" dt="2025-02-12T17:55:08.854" v="4168" actId="47"/>
        <pc:sldMkLst>
          <pc:docMk/>
          <pc:sldMk cId="2933589954" sldId="2764"/>
        </pc:sldMkLst>
      </pc:sldChg>
      <pc:sldChg chg="del">
        <pc:chgData name="paul meaney" userId="8f3b41ac-413d-46e0-bc97-8181c95bcdc2" providerId="ADAL" clId="{8FF7F34A-7772-44C1-B9E8-2F91FC339C58}" dt="2025-02-12T17:55:10.296" v="4171" actId="47"/>
        <pc:sldMkLst>
          <pc:docMk/>
          <pc:sldMk cId="3414623989" sldId="2765"/>
        </pc:sldMkLst>
      </pc:sldChg>
      <pc:sldChg chg="del">
        <pc:chgData name="paul meaney" userId="8f3b41ac-413d-46e0-bc97-8181c95bcdc2" providerId="ADAL" clId="{8FF7F34A-7772-44C1-B9E8-2F91FC339C58}" dt="2025-02-12T17:55:06.110" v="4147" actId="47"/>
        <pc:sldMkLst>
          <pc:docMk/>
          <pc:sldMk cId="2892972429" sldId="2767"/>
        </pc:sldMkLst>
      </pc:sldChg>
      <pc:sldChg chg="del">
        <pc:chgData name="paul meaney" userId="8f3b41ac-413d-46e0-bc97-8181c95bcdc2" providerId="ADAL" clId="{8FF7F34A-7772-44C1-B9E8-2F91FC339C58}" dt="2025-02-12T17:55:09.925" v="4170" actId="47"/>
        <pc:sldMkLst>
          <pc:docMk/>
          <pc:sldMk cId="4183779183" sldId="2768"/>
        </pc:sldMkLst>
      </pc:sldChg>
      <pc:sldChg chg="del">
        <pc:chgData name="paul meaney" userId="8f3b41ac-413d-46e0-bc97-8181c95bcdc2" providerId="ADAL" clId="{8FF7F34A-7772-44C1-B9E8-2F91FC339C58}" dt="2025-02-12T17:55:05.976" v="4143" actId="47"/>
        <pc:sldMkLst>
          <pc:docMk/>
          <pc:sldMk cId="3648324494" sldId="2769"/>
        </pc:sldMkLst>
      </pc:sldChg>
      <pc:sldChg chg="del">
        <pc:chgData name="paul meaney" userId="8f3b41ac-413d-46e0-bc97-8181c95bcdc2" providerId="ADAL" clId="{8FF7F34A-7772-44C1-B9E8-2F91FC339C58}" dt="2025-02-12T17:55:06.049" v="4145" actId="47"/>
        <pc:sldMkLst>
          <pc:docMk/>
          <pc:sldMk cId="210536247" sldId="2770"/>
        </pc:sldMkLst>
      </pc:sldChg>
      <pc:sldChg chg="del">
        <pc:chgData name="paul meaney" userId="8f3b41ac-413d-46e0-bc97-8181c95bcdc2" providerId="ADAL" clId="{8FF7F34A-7772-44C1-B9E8-2F91FC339C58}" dt="2025-02-12T17:55:05.864" v="4140" actId="47"/>
        <pc:sldMkLst>
          <pc:docMk/>
          <pc:sldMk cId="736021339" sldId="2771"/>
        </pc:sldMkLst>
      </pc:sldChg>
      <pc:sldChg chg="del">
        <pc:chgData name="paul meaney" userId="8f3b41ac-413d-46e0-bc97-8181c95bcdc2" providerId="ADAL" clId="{8FF7F34A-7772-44C1-B9E8-2F91FC339C58}" dt="2025-02-12T17:55:06.136" v="4148" actId="47"/>
        <pc:sldMkLst>
          <pc:docMk/>
          <pc:sldMk cId="2141557623" sldId="2772"/>
        </pc:sldMkLst>
      </pc:sldChg>
      <pc:sldChg chg="del">
        <pc:chgData name="paul meaney" userId="8f3b41ac-413d-46e0-bc97-8181c95bcdc2" providerId="ADAL" clId="{8FF7F34A-7772-44C1-B9E8-2F91FC339C58}" dt="2025-02-12T17:55:05.928" v="4142" actId="47"/>
        <pc:sldMkLst>
          <pc:docMk/>
          <pc:sldMk cId="2894074044" sldId="2773"/>
        </pc:sldMkLst>
      </pc:sldChg>
      <pc:sldChg chg="del">
        <pc:chgData name="paul meaney" userId="8f3b41ac-413d-46e0-bc97-8181c95bcdc2" providerId="ADAL" clId="{8FF7F34A-7772-44C1-B9E8-2F91FC339C58}" dt="2025-02-12T17:55:06.081" v="4146" actId="47"/>
        <pc:sldMkLst>
          <pc:docMk/>
          <pc:sldMk cId="3066690957" sldId="2774"/>
        </pc:sldMkLst>
      </pc:sldChg>
      <pc:sldChg chg="del">
        <pc:chgData name="paul meaney" userId="8f3b41ac-413d-46e0-bc97-8181c95bcdc2" providerId="ADAL" clId="{8FF7F34A-7772-44C1-B9E8-2F91FC339C58}" dt="2025-02-12T11:45:23.589" v="853" actId="47"/>
        <pc:sldMkLst>
          <pc:docMk/>
          <pc:sldMk cId="3034868619" sldId="2775"/>
        </pc:sldMkLst>
      </pc:sldChg>
      <pc:sldChg chg="del">
        <pc:chgData name="paul meaney" userId="8f3b41ac-413d-46e0-bc97-8181c95bcdc2" providerId="ADAL" clId="{8FF7F34A-7772-44C1-B9E8-2F91FC339C58}" dt="2025-02-12T17:55:06.004" v="4144" actId="47"/>
        <pc:sldMkLst>
          <pc:docMk/>
          <pc:sldMk cId="1224409761" sldId="2777"/>
        </pc:sldMkLst>
      </pc:sldChg>
      <pc:sldChg chg="del">
        <pc:chgData name="paul meaney" userId="8f3b41ac-413d-46e0-bc97-8181c95bcdc2" providerId="ADAL" clId="{8FF7F34A-7772-44C1-B9E8-2F91FC339C58}" dt="2025-02-12T17:55:04.848" v="4110" actId="47"/>
        <pc:sldMkLst>
          <pc:docMk/>
          <pc:sldMk cId="3874314218" sldId="2778"/>
        </pc:sldMkLst>
      </pc:sldChg>
      <pc:sldChg chg="modSp">
        <pc:chgData name="paul meaney" userId="8f3b41ac-413d-46e0-bc97-8181c95bcdc2" providerId="ADAL" clId="{8FF7F34A-7772-44C1-B9E8-2F91FC339C58}" dt="2025-02-12T11:33:04.468" v="239" actId="20577"/>
        <pc:sldMkLst>
          <pc:docMk/>
          <pc:sldMk cId="363249733" sldId="2779"/>
        </pc:sldMkLst>
      </pc:sldChg>
      <pc:sldChg chg="del">
        <pc:chgData name="paul meaney" userId="8f3b41ac-413d-46e0-bc97-8181c95bcdc2" providerId="ADAL" clId="{8FF7F34A-7772-44C1-B9E8-2F91FC339C58}" dt="2025-02-12T17:55:10.507" v="4172" actId="47"/>
        <pc:sldMkLst>
          <pc:docMk/>
          <pc:sldMk cId="2995112137" sldId="2780"/>
        </pc:sldMkLst>
      </pc:sldChg>
      <pc:sldChg chg="del">
        <pc:chgData name="paul meaney" userId="8f3b41ac-413d-46e0-bc97-8181c95bcdc2" providerId="ADAL" clId="{8FF7F34A-7772-44C1-B9E8-2F91FC339C58}" dt="2025-02-12T17:55:10.718" v="4173" actId="47"/>
        <pc:sldMkLst>
          <pc:docMk/>
          <pc:sldMk cId="1969032313" sldId="2782"/>
        </pc:sldMkLst>
      </pc:sldChg>
      <pc:sldChg chg="del">
        <pc:chgData name="paul meaney" userId="8f3b41ac-413d-46e0-bc97-8181c95bcdc2" providerId="ADAL" clId="{8FF7F34A-7772-44C1-B9E8-2F91FC339C58}" dt="2025-02-12T17:55:11.595" v="4174" actId="47"/>
        <pc:sldMkLst>
          <pc:docMk/>
          <pc:sldMk cId="2258110820" sldId="2783"/>
        </pc:sldMkLst>
      </pc:sldChg>
      <pc:sldChg chg="del">
        <pc:chgData name="paul meaney" userId="8f3b41ac-413d-46e0-bc97-8181c95bcdc2" providerId="ADAL" clId="{8FF7F34A-7772-44C1-B9E8-2F91FC339C58}" dt="2025-02-12T17:55:12.390" v="4177" actId="47"/>
        <pc:sldMkLst>
          <pc:docMk/>
          <pc:sldMk cId="3339374927" sldId="2784"/>
        </pc:sldMkLst>
      </pc:sldChg>
      <pc:sldChg chg="del">
        <pc:chgData name="paul meaney" userId="8f3b41ac-413d-46e0-bc97-8181c95bcdc2" providerId="ADAL" clId="{8FF7F34A-7772-44C1-B9E8-2F91FC339C58}" dt="2025-02-12T17:55:11.828" v="4175" actId="47"/>
        <pc:sldMkLst>
          <pc:docMk/>
          <pc:sldMk cId="746219198" sldId="2785"/>
        </pc:sldMkLst>
      </pc:sldChg>
      <pc:sldChg chg="del">
        <pc:chgData name="paul meaney" userId="8f3b41ac-413d-46e0-bc97-8181c95bcdc2" providerId="ADAL" clId="{8FF7F34A-7772-44C1-B9E8-2F91FC339C58}" dt="2025-02-12T17:55:12.065" v="4176" actId="47"/>
        <pc:sldMkLst>
          <pc:docMk/>
          <pc:sldMk cId="2426971986" sldId="2786"/>
        </pc:sldMkLst>
      </pc:sldChg>
      <pc:sldChg chg="modSp add mod">
        <pc:chgData name="paul meaney" userId="8f3b41ac-413d-46e0-bc97-8181c95bcdc2" providerId="ADAL" clId="{8FF7F34A-7772-44C1-B9E8-2F91FC339C58}" dt="2025-02-12T16:29:12.613" v="3892" actId="6549"/>
        <pc:sldMkLst>
          <pc:docMk/>
          <pc:sldMk cId="1952372491" sldId="2807"/>
        </pc:sldMkLst>
      </pc:sldChg>
      <pc:sldChg chg="modSp add mod">
        <pc:chgData name="paul meaney" userId="8f3b41ac-413d-46e0-bc97-8181c95bcdc2" providerId="ADAL" clId="{8FF7F34A-7772-44C1-B9E8-2F91FC339C58}" dt="2025-02-12T16:32:08.240" v="3895" actId="6549"/>
        <pc:sldMkLst>
          <pc:docMk/>
          <pc:sldMk cId="3273146632" sldId="2808"/>
        </pc:sldMkLst>
      </pc:sldChg>
      <pc:sldChg chg="modSp add mod">
        <pc:chgData name="paul meaney" userId="8f3b41ac-413d-46e0-bc97-8181c95bcdc2" providerId="ADAL" clId="{8FF7F34A-7772-44C1-B9E8-2F91FC339C58}" dt="2025-02-12T11:42:18.876" v="689" actId="20577"/>
        <pc:sldMkLst>
          <pc:docMk/>
          <pc:sldMk cId="1290571495" sldId="2996"/>
        </pc:sldMkLst>
      </pc:sldChg>
      <pc:sldChg chg="modSp add mod">
        <pc:chgData name="paul meaney" userId="8f3b41ac-413d-46e0-bc97-8181c95bcdc2" providerId="ADAL" clId="{8FF7F34A-7772-44C1-B9E8-2F91FC339C58}" dt="2025-02-12T11:43:05.182" v="739" actId="313"/>
        <pc:sldMkLst>
          <pc:docMk/>
          <pc:sldMk cId="2348755634" sldId="2997"/>
        </pc:sldMkLst>
      </pc:sldChg>
      <pc:sldChg chg="new del">
        <pc:chgData name="paul meaney" userId="8f3b41ac-413d-46e0-bc97-8181c95bcdc2" providerId="ADAL" clId="{8FF7F34A-7772-44C1-B9E8-2F91FC339C58}" dt="2025-02-12T11:57:18.103" v="1379" actId="47"/>
        <pc:sldMkLst>
          <pc:docMk/>
          <pc:sldMk cId="893146034" sldId="2998"/>
        </pc:sldMkLst>
      </pc:sldChg>
      <pc:sldChg chg="addSp delSp modSp new mod setBg">
        <pc:chgData name="paul meaney" userId="8f3b41ac-413d-46e0-bc97-8181c95bcdc2" providerId="ADAL" clId="{8FF7F34A-7772-44C1-B9E8-2F91FC339C58}" dt="2025-02-12T12:29:17.093" v="3327" actId="26606"/>
        <pc:sldMkLst>
          <pc:docMk/>
          <pc:sldMk cId="2905496619" sldId="2998"/>
        </pc:sldMkLst>
      </pc:sldChg>
      <pc:sldChg chg="modSp add mod">
        <pc:chgData name="paul meaney" userId="8f3b41ac-413d-46e0-bc97-8181c95bcdc2" providerId="ADAL" clId="{8FF7F34A-7772-44C1-B9E8-2F91FC339C58}" dt="2025-02-12T12:06:16.434" v="2555" actId="20577"/>
        <pc:sldMkLst>
          <pc:docMk/>
          <pc:sldMk cId="2986980399" sldId="2999"/>
        </pc:sldMkLst>
      </pc:sldChg>
      <pc:sldChg chg="modSp add mod">
        <pc:chgData name="paul meaney" userId="8f3b41ac-413d-46e0-bc97-8181c95bcdc2" providerId="ADAL" clId="{8FF7F34A-7772-44C1-B9E8-2F91FC339C58}" dt="2025-02-12T12:30:20.752" v="3425" actId="20577"/>
        <pc:sldMkLst>
          <pc:docMk/>
          <pc:sldMk cId="2514406720" sldId="3000"/>
        </pc:sldMkLst>
      </pc:sldChg>
      <pc:sldChg chg="modSp new del mod">
        <pc:chgData name="paul meaney" userId="8f3b41ac-413d-46e0-bc97-8181c95bcdc2" providerId="ADAL" clId="{8FF7F34A-7772-44C1-B9E8-2F91FC339C58}" dt="2025-02-12T12:40:54.214" v="3578" actId="47"/>
        <pc:sldMkLst>
          <pc:docMk/>
          <pc:sldMk cId="2625779367" sldId="3001"/>
        </pc:sldMkLst>
      </pc:sldChg>
      <pc:sldChg chg="modSp add mod">
        <pc:chgData name="paul meaney" userId="8f3b41ac-413d-46e0-bc97-8181c95bcdc2" providerId="ADAL" clId="{8FF7F34A-7772-44C1-B9E8-2F91FC339C58}" dt="2025-02-12T12:47:47.189" v="3680" actId="2165"/>
        <pc:sldMkLst>
          <pc:docMk/>
          <pc:sldMk cId="1292936600" sldId="3002"/>
        </pc:sldMkLst>
      </pc:sldChg>
      <pc:sldChg chg="modSp add mod">
        <pc:chgData name="paul meaney" userId="8f3b41ac-413d-46e0-bc97-8181c95bcdc2" providerId="ADAL" clId="{8FF7F34A-7772-44C1-B9E8-2F91FC339C58}" dt="2025-02-12T12:47:37.672" v="3679"/>
        <pc:sldMkLst>
          <pc:docMk/>
          <pc:sldMk cId="893063012" sldId="3003"/>
        </pc:sldMkLst>
      </pc:sldChg>
      <pc:sldChg chg="modSp add mod">
        <pc:chgData name="paul meaney" userId="8f3b41ac-413d-46e0-bc97-8181c95bcdc2" providerId="ADAL" clId="{8FF7F34A-7772-44C1-B9E8-2F91FC339C58}" dt="2025-02-12T12:46:13.900" v="3665" actId="2165"/>
        <pc:sldMkLst>
          <pc:docMk/>
          <pc:sldMk cId="3893928072" sldId="3004"/>
        </pc:sldMkLst>
      </pc:sldChg>
      <pc:sldChg chg="modSp add mod">
        <pc:chgData name="paul meaney" userId="8f3b41ac-413d-46e0-bc97-8181c95bcdc2" providerId="ADAL" clId="{8FF7F34A-7772-44C1-B9E8-2F91FC339C58}" dt="2025-02-12T12:47:20.045" v="3676" actId="20577"/>
        <pc:sldMkLst>
          <pc:docMk/>
          <pc:sldMk cId="4010661618" sldId="3005"/>
        </pc:sldMkLst>
      </pc:sldChg>
      <pc:sldChg chg="addSp delSp add del setBg delDesignElem">
        <pc:chgData name="paul meaney" userId="8f3b41ac-413d-46e0-bc97-8181c95bcdc2" providerId="ADAL" clId="{8FF7F34A-7772-44C1-B9E8-2F91FC339C58}" dt="2025-02-12T13:50:11.391" v="3739"/>
        <pc:sldMkLst>
          <pc:docMk/>
          <pc:sldMk cId="2941257913" sldId="3006"/>
        </pc:sldMkLst>
      </pc:sldChg>
      <pc:sldChg chg="modSp add del mod ord">
        <pc:chgData name="paul meaney" userId="8f3b41ac-413d-46e0-bc97-8181c95bcdc2" providerId="ADAL" clId="{8FF7F34A-7772-44C1-B9E8-2F91FC339C58}" dt="2025-02-12T13:50:36.540" v="3746"/>
        <pc:sldMkLst>
          <pc:docMk/>
          <pc:sldMk cId="3024315452" sldId="3006"/>
        </pc:sldMkLst>
      </pc:sldChg>
      <pc:sldChg chg="modSp add del mod ord">
        <pc:chgData name="paul meaney" userId="8f3b41ac-413d-46e0-bc97-8181c95bcdc2" providerId="ADAL" clId="{8FF7F34A-7772-44C1-B9E8-2F91FC339C58}" dt="2025-02-12T13:50:38.352" v="3748"/>
        <pc:sldMkLst>
          <pc:docMk/>
          <pc:sldMk cId="7781706" sldId="3007"/>
        </pc:sldMkLst>
      </pc:sldChg>
      <pc:sldChg chg="addSp delSp add del setBg delDesignElem">
        <pc:chgData name="paul meaney" userId="8f3b41ac-413d-46e0-bc97-8181c95bcdc2" providerId="ADAL" clId="{8FF7F34A-7772-44C1-B9E8-2F91FC339C58}" dt="2025-02-12T13:50:11.391" v="3739"/>
        <pc:sldMkLst>
          <pc:docMk/>
          <pc:sldMk cId="2837843726" sldId="3007"/>
        </pc:sldMkLst>
      </pc:sldChg>
      <pc:sldChg chg="add">
        <pc:chgData name="paul meaney" userId="8f3b41ac-413d-46e0-bc97-8181c95bcdc2" providerId="ADAL" clId="{8FF7F34A-7772-44C1-B9E8-2F91FC339C58}" dt="2025-02-12T16:07:02.443" v="3759"/>
        <pc:sldMkLst>
          <pc:docMk/>
          <pc:sldMk cId="231642469" sldId="3008"/>
        </pc:sldMkLst>
      </pc:sldChg>
      <pc:sldChg chg="addSp delSp add del setBg delDesignElem">
        <pc:chgData name="paul meaney" userId="8f3b41ac-413d-46e0-bc97-8181c95bcdc2" providerId="ADAL" clId="{8FF7F34A-7772-44C1-B9E8-2F91FC339C58}" dt="2025-02-12T16:12:00.252" v="3782"/>
        <pc:sldMkLst>
          <pc:docMk/>
          <pc:sldMk cId="412237232" sldId="3009"/>
        </pc:sldMkLst>
      </pc:sldChg>
      <pc:sldChg chg="add">
        <pc:chgData name="paul meaney" userId="8f3b41ac-413d-46e0-bc97-8181c95bcdc2" providerId="ADAL" clId="{8FF7F34A-7772-44C1-B9E8-2F91FC339C58}" dt="2025-02-12T16:12:06.290" v="3783"/>
        <pc:sldMkLst>
          <pc:docMk/>
          <pc:sldMk cId="2810649956" sldId="3009"/>
        </pc:sldMkLst>
      </pc:sldChg>
      <pc:sldChg chg="add del setBg">
        <pc:chgData name="paul meaney" userId="8f3b41ac-413d-46e0-bc97-8181c95bcdc2" providerId="ADAL" clId="{8FF7F34A-7772-44C1-B9E8-2F91FC339C58}" dt="2025-02-12T16:12:00.252" v="3782"/>
        <pc:sldMkLst>
          <pc:docMk/>
          <pc:sldMk cId="1359145262" sldId="3010"/>
        </pc:sldMkLst>
      </pc:sldChg>
      <pc:sldChg chg="modSp add mod ord">
        <pc:chgData name="paul meaney" userId="8f3b41ac-413d-46e0-bc97-8181c95bcdc2" providerId="ADAL" clId="{8FF7F34A-7772-44C1-B9E8-2F91FC339C58}" dt="2025-02-12T16:12:56.455" v="3796" actId="20577"/>
        <pc:sldMkLst>
          <pc:docMk/>
          <pc:sldMk cId="3356419705" sldId="3010"/>
        </pc:sldMkLst>
      </pc:sldChg>
      <pc:sldChg chg="add del">
        <pc:chgData name="paul meaney" userId="8f3b41ac-413d-46e0-bc97-8181c95bcdc2" providerId="ADAL" clId="{8FF7F34A-7772-44C1-B9E8-2F91FC339C58}" dt="2025-02-12T16:12:00.252" v="3782"/>
        <pc:sldMkLst>
          <pc:docMk/>
          <pc:sldMk cId="314605016" sldId="3011"/>
        </pc:sldMkLst>
      </pc:sldChg>
      <pc:sldChg chg="add">
        <pc:chgData name="paul meaney" userId="8f3b41ac-413d-46e0-bc97-8181c95bcdc2" providerId="ADAL" clId="{8FF7F34A-7772-44C1-B9E8-2F91FC339C58}" dt="2025-02-12T16:21:45.133" v="3815"/>
        <pc:sldMkLst>
          <pc:docMk/>
          <pc:sldMk cId="1701980990" sldId="3011"/>
        </pc:sldMkLst>
      </pc:sldChg>
      <pc:sldChg chg="add del">
        <pc:chgData name="paul meaney" userId="8f3b41ac-413d-46e0-bc97-8181c95bcdc2" providerId="ADAL" clId="{8FF7F34A-7772-44C1-B9E8-2F91FC339C58}" dt="2025-02-12T16:12:00.252" v="3782"/>
        <pc:sldMkLst>
          <pc:docMk/>
          <pc:sldMk cId="73956092" sldId="3012"/>
        </pc:sldMkLst>
      </pc:sldChg>
      <pc:sldChg chg="add">
        <pc:chgData name="paul meaney" userId="8f3b41ac-413d-46e0-bc97-8181c95bcdc2" providerId="ADAL" clId="{8FF7F34A-7772-44C1-B9E8-2F91FC339C58}" dt="2025-02-12T16:21:45.133" v="3815"/>
        <pc:sldMkLst>
          <pc:docMk/>
          <pc:sldMk cId="240401813" sldId="3012"/>
        </pc:sldMkLst>
      </pc:sldChg>
      <pc:sldChg chg="add">
        <pc:chgData name="paul meaney" userId="8f3b41ac-413d-46e0-bc97-8181c95bcdc2" providerId="ADAL" clId="{8FF7F34A-7772-44C1-B9E8-2F91FC339C58}" dt="2025-02-12T16:21:45.133" v="3815"/>
        <pc:sldMkLst>
          <pc:docMk/>
          <pc:sldMk cId="946235798" sldId="3013"/>
        </pc:sldMkLst>
      </pc:sldChg>
      <pc:sldChg chg="add del">
        <pc:chgData name="paul meaney" userId="8f3b41ac-413d-46e0-bc97-8181c95bcdc2" providerId="ADAL" clId="{8FF7F34A-7772-44C1-B9E8-2F91FC339C58}" dt="2025-02-12T16:12:00.252" v="3782"/>
        <pc:sldMkLst>
          <pc:docMk/>
          <pc:sldMk cId="1565655372" sldId="3013"/>
        </pc:sldMkLst>
      </pc:sldChg>
      <pc:sldChg chg="add">
        <pc:chgData name="paul meaney" userId="8f3b41ac-413d-46e0-bc97-8181c95bcdc2" providerId="ADAL" clId="{8FF7F34A-7772-44C1-B9E8-2F91FC339C58}" dt="2025-02-12T16:21:45.133" v="3815"/>
        <pc:sldMkLst>
          <pc:docMk/>
          <pc:sldMk cId="201555561" sldId="3014"/>
        </pc:sldMkLst>
      </pc:sldChg>
      <pc:sldChg chg="add del">
        <pc:chgData name="paul meaney" userId="8f3b41ac-413d-46e0-bc97-8181c95bcdc2" providerId="ADAL" clId="{8FF7F34A-7772-44C1-B9E8-2F91FC339C58}" dt="2025-02-12T16:12:00.252" v="3782"/>
        <pc:sldMkLst>
          <pc:docMk/>
          <pc:sldMk cId="2854881789" sldId="3014"/>
        </pc:sldMkLst>
      </pc:sldChg>
      <pc:sldChg chg="add">
        <pc:chgData name="paul meaney" userId="8f3b41ac-413d-46e0-bc97-8181c95bcdc2" providerId="ADAL" clId="{8FF7F34A-7772-44C1-B9E8-2F91FC339C58}" dt="2025-02-12T16:21:56.219" v="3818"/>
        <pc:sldMkLst>
          <pc:docMk/>
          <pc:sldMk cId="68548008" sldId="3015"/>
        </pc:sldMkLst>
      </pc:sldChg>
      <pc:sldChg chg="add">
        <pc:chgData name="paul meaney" userId="8f3b41ac-413d-46e0-bc97-8181c95bcdc2" providerId="ADAL" clId="{8FF7F34A-7772-44C1-B9E8-2F91FC339C58}" dt="2025-02-12T16:21:56.219" v="3818"/>
        <pc:sldMkLst>
          <pc:docMk/>
          <pc:sldMk cId="2933806518" sldId="3016"/>
        </pc:sldMkLst>
      </pc:sldChg>
      <pc:sldChg chg="add">
        <pc:chgData name="paul meaney" userId="8f3b41ac-413d-46e0-bc97-8181c95bcdc2" providerId="ADAL" clId="{8FF7F34A-7772-44C1-B9E8-2F91FC339C58}" dt="2025-02-12T16:21:56.219" v="3818"/>
        <pc:sldMkLst>
          <pc:docMk/>
          <pc:sldMk cId="3847545066" sldId="3017"/>
        </pc:sldMkLst>
      </pc:sldChg>
      <pc:sldChg chg="add">
        <pc:chgData name="paul meaney" userId="8f3b41ac-413d-46e0-bc97-8181c95bcdc2" providerId="ADAL" clId="{8FF7F34A-7772-44C1-B9E8-2F91FC339C58}" dt="2025-02-12T16:21:56.219" v="3818"/>
        <pc:sldMkLst>
          <pc:docMk/>
          <pc:sldMk cId="3087820591" sldId="3018"/>
        </pc:sldMkLst>
      </pc:sldChg>
      <pc:sldChg chg="add">
        <pc:chgData name="paul meaney" userId="8f3b41ac-413d-46e0-bc97-8181c95bcdc2" providerId="ADAL" clId="{8FF7F34A-7772-44C1-B9E8-2F91FC339C58}" dt="2025-02-12T16:22:07.871" v="3819"/>
        <pc:sldMkLst>
          <pc:docMk/>
          <pc:sldMk cId="14515697" sldId="3019"/>
        </pc:sldMkLst>
      </pc:sldChg>
      <pc:sldChg chg="add">
        <pc:chgData name="paul meaney" userId="8f3b41ac-413d-46e0-bc97-8181c95bcdc2" providerId="ADAL" clId="{8FF7F34A-7772-44C1-B9E8-2F91FC339C58}" dt="2025-02-12T16:22:07.871" v="3819"/>
        <pc:sldMkLst>
          <pc:docMk/>
          <pc:sldMk cId="2991741600" sldId="3020"/>
        </pc:sldMkLst>
      </pc:sldChg>
      <pc:sldChg chg="add">
        <pc:chgData name="paul meaney" userId="8f3b41ac-413d-46e0-bc97-8181c95bcdc2" providerId="ADAL" clId="{8FF7F34A-7772-44C1-B9E8-2F91FC339C58}" dt="2025-02-12T16:22:07.871" v="3819"/>
        <pc:sldMkLst>
          <pc:docMk/>
          <pc:sldMk cId="134410286" sldId="3021"/>
        </pc:sldMkLst>
      </pc:sldChg>
      <pc:sldChg chg="add">
        <pc:chgData name="paul meaney" userId="8f3b41ac-413d-46e0-bc97-8181c95bcdc2" providerId="ADAL" clId="{8FF7F34A-7772-44C1-B9E8-2F91FC339C58}" dt="2025-02-12T16:22:07.871" v="3819"/>
        <pc:sldMkLst>
          <pc:docMk/>
          <pc:sldMk cId="1497922124" sldId="3022"/>
        </pc:sldMkLst>
      </pc:sldChg>
      <pc:sldChg chg="modSp new del mod">
        <pc:chgData name="paul meaney" userId="8f3b41ac-413d-46e0-bc97-8181c95bcdc2" providerId="ADAL" clId="{8FF7F34A-7772-44C1-B9E8-2F91FC339C58}" dt="2025-02-12T16:29:08.553" v="3891" actId="47"/>
        <pc:sldMkLst>
          <pc:docMk/>
          <pc:sldMk cId="4008591241" sldId="3023"/>
        </pc:sldMkLst>
      </pc:sldChg>
      <pc:sldChg chg="modSp new mod">
        <pc:chgData name="paul meaney" userId="8f3b41ac-413d-46e0-bc97-8181c95bcdc2" providerId="ADAL" clId="{8FF7F34A-7772-44C1-B9E8-2F91FC339C58}" dt="2025-02-12T16:22:44.857" v="3868" actId="20577"/>
        <pc:sldMkLst>
          <pc:docMk/>
          <pc:sldMk cId="2541725410" sldId="3024"/>
        </pc:sldMkLst>
      </pc:sldChg>
      <pc:sldChg chg="modSp new mod">
        <pc:chgData name="paul meaney" userId="8f3b41ac-413d-46e0-bc97-8181c95bcdc2" providerId="ADAL" clId="{8FF7F34A-7772-44C1-B9E8-2F91FC339C58}" dt="2025-02-12T16:22:51.399" v="3888" actId="20577"/>
        <pc:sldMkLst>
          <pc:docMk/>
          <pc:sldMk cId="3965362093" sldId="3025"/>
        </pc:sldMkLst>
      </pc:sldChg>
      <pc:sldChg chg="add ord">
        <pc:chgData name="paul meaney" userId="8f3b41ac-413d-46e0-bc97-8181c95bcdc2" providerId="ADAL" clId="{8FF7F34A-7772-44C1-B9E8-2F91FC339C58}" dt="2025-02-12T17:54:33.602" v="4068"/>
        <pc:sldMkLst>
          <pc:docMk/>
          <pc:sldMk cId="2687152425" sldId="3026"/>
        </pc:sldMkLst>
      </pc:sldChg>
      <pc:sldChg chg="modSp add mod ord">
        <pc:chgData name="paul meaney" userId="8f3b41ac-413d-46e0-bc97-8181c95bcdc2" providerId="ADAL" clId="{8FF7F34A-7772-44C1-B9E8-2F91FC339C58}" dt="2025-02-12T17:52:50.194" v="3969"/>
        <pc:sldMkLst>
          <pc:docMk/>
          <pc:sldMk cId="2978183455" sldId="3027"/>
        </pc:sldMkLst>
      </pc:sldChg>
      <pc:sldChg chg="modSp add mod">
        <pc:chgData name="paul meaney" userId="8f3b41ac-413d-46e0-bc97-8181c95bcdc2" providerId="ADAL" clId="{8FF7F34A-7772-44C1-B9E8-2F91FC339C58}" dt="2025-02-12T17:53:04.314" v="3987" actId="20577"/>
        <pc:sldMkLst>
          <pc:docMk/>
          <pc:sldMk cId="287345422" sldId="3028"/>
        </pc:sldMkLst>
      </pc:sldChg>
      <pc:sldChg chg="modSp add mod ord">
        <pc:chgData name="paul meaney" userId="8f3b41ac-413d-46e0-bc97-8181c95bcdc2" providerId="ADAL" clId="{8FF7F34A-7772-44C1-B9E8-2F91FC339C58}" dt="2025-02-12T17:53:21.146" v="4011" actId="20577"/>
        <pc:sldMkLst>
          <pc:docMk/>
          <pc:sldMk cId="1058993501" sldId="3029"/>
        </pc:sldMkLst>
      </pc:sldChg>
      <pc:sldChg chg="modSp add mod">
        <pc:chgData name="paul meaney" userId="8f3b41ac-413d-46e0-bc97-8181c95bcdc2" providerId="ADAL" clId="{8FF7F34A-7772-44C1-B9E8-2F91FC339C58}" dt="2025-02-12T17:53:51.666" v="4047" actId="20577"/>
        <pc:sldMkLst>
          <pc:docMk/>
          <pc:sldMk cId="2044917943" sldId="3030"/>
        </pc:sldMkLst>
      </pc:sldChg>
      <pc:sldChg chg="modSp add mod">
        <pc:chgData name="paul meaney" userId="8f3b41ac-413d-46e0-bc97-8181c95bcdc2" providerId="ADAL" clId="{8FF7F34A-7772-44C1-B9E8-2F91FC339C58}" dt="2025-02-12T17:54:03.913" v="4066" actId="20577"/>
        <pc:sldMkLst>
          <pc:docMk/>
          <pc:sldMk cId="2721990497" sldId="3031"/>
        </pc:sldMkLst>
      </pc:sldChg>
      <pc:sldChg chg="add">
        <pc:chgData name="paul meaney" userId="8f3b41ac-413d-46e0-bc97-8181c95bcdc2" providerId="ADAL" clId="{8FF7F34A-7772-44C1-B9E8-2F91FC339C58}" dt="2025-02-12T17:54:38.573" v="4069"/>
        <pc:sldMkLst>
          <pc:docMk/>
          <pc:sldMk cId="643203663" sldId="3032"/>
        </pc:sldMkLst>
      </pc:sldChg>
      <pc:sldChg chg="add">
        <pc:chgData name="paul meaney" userId="8f3b41ac-413d-46e0-bc97-8181c95bcdc2" providerId="ADAL" clId="{8FF7F34A-7772-44C1-B9E8-2F91FC339C58}" dt="2025-02-12T17:54:38.573" v="4069"/>
        <pc:sldMkLst>
          <pc:docMk/>
          <pc:sldMk cId="168514235" sldId="3033"/>
        </pc:sldMkLst>
      </pc:sldChg>
      <pc:sldChg chg="add">
        <pc:chgData name="paul meaney" userId="8f3b41ac-413d-46e0-bc97-8181c95bcdc2" providerId="ADAL" clId="{8FF7F34A-7772-44C1-B9E8-2F91FC339C58}" dt="2025-02-12T17:54:38.573" v="4069"/>
        <pc:sldMkLst>
          <pc:docMk/>
          <pc:sldMk cId="1439182904" sldId="3034"/>
        </pc:sldMkLst>
      </pc:sldChg>
      <pc:sldChg chg="add">
        <pc:chgData name="paul meaney" userId="8f3b41ac-413d-46e0-bc97-8181c95bcdc2" providerId="ADAL" clId="{8FF7F34A-7772-44C1-B9E8-2F91FC339C58}" dt="2025-02-12T17:54:38.573" v="4069"/>
        <pc:sldMkLst>
          <pc:docMk/>
          <pc:sldMk cId="3927214240" sldId="3035"/>
        </pc:sldMkLst>
      </pc:sldChg>
      <pc:sldChg chg="add">
        <pc:chgData name="paul meaney" userId="8f3b41ac-413d-46e0-bc97-8181c95bcdc2" providerId="ADAL" clId="{8FF7F34A-7772-44C1-B9E8-2F91FC339C58}" dt="2025-02-12T17:54:41.524" v="4070"/>
        <pc:sldMkLst>
          <pc:docMk/>
          <pc:sldMk cId="2132384160" sldId="3036"/>
        </pc:sldMkLst>
      </pc:sldChg>
      <pc:sldChg chg="add">
        <pc:chgData name="paul meaney" userId="8f3b41ac-413d-46e0-bc97-8181c95bcdc2" providerId="ADAL" clId="{8FF7F34A-7772-44C1-B9E8-2F91FC339C58}" dt="2025-02-12T17:54:41.524" v="4070"/>
        <pc:sldMkLst>
          <pc:docMk/>
          <pc:sldMk cId="2274472953" sldId="3037"/>
        </pc:sldMkLst>
      </pc:sldChg>
      <pc:sldChg chg="add">
        <pc:chgData name="paul meaney" userId="8f3b41ac-413d-46e0-bc97-8181c95bcdc2" providerId="ADAL" clId="{8FF7F34A-7772-44C1-B9E8-2F91FC339C58}" dt="2025-02-12T17:54:41.524" v="4070"/>
        <pc:sldMkLst>
          <pc:docMk/>
          <pc:sldMk cId="1072122549" sldId="3038"/>
        </pc:sldMkLst>
      </pc:sldChg>
      <pc:sldChg chg="add">
        <pc:chgData name="paul meaney" userId="8f3b41ac-413d-46e0-bc97-8181c95bcdc2" providerId="ADAL" clId="{8FF7F34A-7772-44C1-B9E8-2F91FC339C58}" dt="2025-02-12T17:54:41.524" v="4070"/>
        <pc:sldMkLst>
          <pc:docMk/>
          <pc:sldMk cId="3976827042" sldId="3039"/>
        </pc:sldMkLst>
      </pc:sldChg>
      <pc:sldChg chg="add">
        <pc:chgData name="paul meaney" userId="8f3b41ac-413d-46e0-bc97-8181c95bcdc2" providerId="ADAL" clId="{8FF7F34A-7772-44C1-B9E8-2F91FC339C58}" dt="2025-02-12T17:54:43.427" v="4071"/>
        <pc:sldMkLst>
          <pc:docMk/>
          <pc:sldMk cId="832950536" sldId="3040"/>
        </pc:sldMkLst>
      </pc:sldChg>
      <pc:sldChg chg="add">
        <pc:chgData name="paul meaney" userId="8f3b41ac-413d-46e0-bc97-8181c95bcdc2" providerId="ADAL" clId="{8FF7F34A-7772-44C1-B9E8-2F91FC339C58}" dt="2025-02-12T17:54:43.427" v="4071"/>
        <pc:sldMkLst>
          <pc:docMk/>
          <pc:sldMk cId="3754579187" sldId="3041"/>
        </pc:sldMkLst>
      </pc:sldChg>
      <pc:sldChg chg="add">
        <pc:chgData name="paul meaney" userId="8f3b41ac-413d-46e0-bc97-8181c95bcdc2" providerId="ADAL" clId="{8FF7F34A-7772-44C1-B9E8-2F91FC339C58}" dt="2025-02-12T17:54:43.427" v="4071"/>
        <pc:sldMkLst>
          <pc:docMk/>
          <pc:sldMk cId="2966245444" sldId="3042"/>
        </pc:sldMkLst>
      </pc:sldChg>
      <pc:sldChg chg="add">
        <pc:chgData name="paul meaney" userId="8f3b41ac-413d-46e0-bc97-8181c95bcdc2" providerId="ADAL" clId="{8FF7F34A-7772-44C1-B9E8-2F91FC339C58}" dt="2025-02-12T17:54:43.427" v="4071"/>
        <pc:sldMkLst>
          <pc:docMk/>
          <pc:sldMk cId="2139533858" sldId="3043"/>
        </pc:sldMkLst>
      </pc:sldChg>
      <pc:sldChg chg="add">
        <pc:chgData name="paul meaney" userId="8f3b41ac-413d-46e0-bc97-8181c95bcdc2" providerId="ADAL" clId="{8FF7F34A-7772-44C1-B9E8-2F91FC339C58}" dt="2025-02-12T17:54:45.660" v="4072"/>
        <pc:sldMkLst>
          <pc:docMk/>
          <pc:sldMk cId="831870325" sldId="3044"/>
        </pc:sldMkLst>
      </pc:sldChg>
      <pc:sldChg chg="add">
        <pc:chgData name="paul meaney" userId="8f3b41ac-413d-46e0-bc97-8181c95bcdc2" providerId="ADAL" clId="{8FF7F34A-7772-44C1-B9E8-2F91FC339C58}" dt="2025-02-12T17:54:45.660" v="4072"/>
        <pc:sldMkLst>
          <pc:docMk/>
          <pc:sldMk cId="4036579600" sldId="3045"/>
        </pc:sldMkLst>
      </pc:sldChg>
      <pc:sldChg chg="add">
        <pc:chgData name="paul meaney" userId="8f3b41ac-413d-46e0-bc97-8181c95bcdc2" providerId="ADAL" clId="{8FF7F34A-7772-44C1-B9E8-2F91FC339C58}" dt="2025-02-12T17:54:45.660" v="4072"/>
        <pc:sldMkLst>
          <pc:docMk/>
          <pc:sldMk cId="3071425033" sldId="3046"/>
        </pc:sldMkLst>
      </pc:sldChg>
      <pc:sldChg chg="add">
        <pc:chgData name="paul meaney" userId="8f3b41ac-413d-46e0-bc97-8181c95bcdc2" providerId="ADAL" clId="{8FF7F34A-7772-44C1-B9E8-2F91FC339C58}" dt="2025-02-12T17:54:45.660" v="4072"/>
        <pc:sldMkLst>
          <pc:docMk/>
          <pc:sldMk cId="1231813710" sldId="3047"/>
        </pc:sldMkLst>
      </pc:sldChg>
      <pc:sldChg chg="modSp new mod">
        <pc:chgData name="paul meaney" userId="8f3b41ac-413d-46e0-bc97-8181c95bcdc2" providerId="ADAL" clId="{8FF7F34A-7772-44C1-B9E8-2F91FC339C58}" dt="2025-02-12T17:56:44.802" v="4193" actId="20577"/>
        <pc:sldMkLst>
          <pc:docMk/>
          <pc:sldMk cId="3701047516" sldId="3048"/>
        </pc:sldMkLst>
      </pc:sldChg>
      <pc:sldChg chg="modSp new mod">
        <pc:chgData name="paul meaney" userId="8f3b41ac-413d-46e0-bc97-8181c95bcdc2" providerId="ADAL" clId="{8FF7F34A-7772-44C1-B9E8-2F91FC339C58}" dt="2025-02-12T17:56:51.770" v="4211" actId="20577"/>
        <pc:sldMkLst>
          <pc:docMk/>
          <pc:sldMk cId="1707306367" sldId="3049"/>
        </pc:sldMkLst>
      </pc:sldChg>
      <pc:sldChg chg="modSp new mod">
        <pc:chgData name="paul meaney" userId="8f3b41ac-413d-46e0-bc97-8181c95bcdc2" providerId="ADAL" clId="{8FF7F34A-7772-44C1-B9E8-2F91FC339C58}" dt="2025-02-12T17:57:03.043" v="4244" actId="20577"/>
        <pc:sldMkLst>
          <pc:docMk/>
          <pc:sldMk cId="2912635863" sldId="3050"/>
        </pc:sldMkLst>
      </pc:sldChg>
      <pc:sldChg chg="modSp new mod">
        <pc:chgData name="paul meaney" userId="8f3b41ac-413d-46e0-bc97-8181c95bcdc2" providerId="ADAL" clId="{8FF7F34A-7772-44C1-B9E8-2F91FC339C58}" dt="2025-02-12T18:09:41.439" v="4434" actId="20577"/>
        <pc:sldMkLst>
          <pc:docMk/>
          <pc:sldMk cId="1708140210" sldId="3051"/>
        </pc:sldMkLst>
      </pc:sldChg>
      <pc:sldChg chg="modSp new mod ord">
        <pc:chgData name="paul meaney" userId="8f3b41ac-413d-46e0-bc97-8181c95bcdc2" providerId="ADAL" clId="{8FF7F34A-7772-44C1-B9E8-2F91FC339C58}" dt="2025-02-12T18:14:17.562" v="4714" actId="20577"/>
        <pc:sldMkLst>
          <pc:docMk/>
          <pc:sldMk cId="2631212582" sldId="3052"/>
        </pc:sldMkLst>
      </pc:sldChg>
    </pc:docChg>
  </pc:docChgLst>
  <pc:docChgLst>
    <pc:chgData name="Paul Meaney" userId="cd67c6744ae1a5fc" providerId="LiveId" clId="{95935DFE-D8FE-4E06-B716-C08C6BA011F6}"/>
    <pc:docChg chg="undo custSel addSld delSld modSld">
      <pc:chgData name="Paul Meaney" userId="cd67c6744ae1a5fc" providerId="LiveId" clId="{95935DFE-D8FE-4E06-B716-C08C6BA011F6}" dt="2021-06-24T13:29:28.393" v="1824" actId="33524"/>
      <pc:docMkLst>
        <pc:docMk/>
      </pc:docMkLst>
      <pc:sldChg chg="modSp mod">
        <pc:chgData name="Paul Meaney" userId="cd67c6744ae1a5fc" providerId="LiveId" clId="{95935DFE-D8FE-4E06-B716-C08C6BA011F6}" dt="2021-06-24T12:08:08.528" v="372" actId="313"/>
        <pc:sldMkLst>
          <pc:docMk/>
          <pc:sldMk cId="1228464484" sldId="962"/>
        </pc:sldMkLst>
      </pc:sldChg>
      <pc:sldChg chg="modSp mod">
        <pc:chgData name="Paul Meaney" userId="cd67c6744ae1a5fc" providerId="LiveId" clId="{95935DFE-D8FE-4E06-B716-C08C6BA011F6}" dt="2021-06-24T11:50:27.656" v="12" actId="20577"/>
        <pc:sldMkLst>
          <pc:docMk/>
          <pc:sldMk cId="1660631473" sldId="966"/>
        </pc:sldMkLst>
      </pc:sldChg>
      <pc:sldChg chg="modSp mod">
        <pc:chgData name="Paul Meaney" userId="cd67c6744ae1a5fc" providerId="LiveId" clId="{95935DFE-D8FE-4E06-B716-C08C6BA011F6}" dt="2021-06-24T11:50:55.925" v="14"/>
        <pc:sldMkLst>
          <pc:docMk/>
          <pc:sldMk cId="1886220631" sldId="967"/>
        </pc:sldMkLst>
      </pc:sldChg>
      <pc:sldChg chg="modSp mod">
        <pc:chgData name="Paul Meaney" userId="cd67c6744ae1a5fc" providerId="LiveId" clId="{95935DFE-D8FE-4E06-B716-C08C6BA011F6}" dt="2021-06-24T11:52:58.388" v="120" actId="1076"/>
        <pc:sldMkLst>
          <pc:docMk/>
          <pc:sldMk cId="2232190001" sldId="968"/>
        </pc:sldMkLst>
      </pc:sldChg>
      <pc:sldChg chg="modSp mod">
        <pc:chgData name="Paul Meaney" userId="cd67c6744ae1a5fc" providerId="LiveId" clId="{95935DFE-D8FE-4E06-B716-C08C6BA011F6}" dt="2021-06-24T12:14:34.183" v="821" actId="20577"/>
        <pc:sldMkLst>
          <pc:docMk/>
          <pc:sldMk cId="4250916916" sldId="969"/>
        </pc:sldMkLst>
      </pc:sldChg>
      <pc:sldChg chg="modSp mod">
        <pc:chgData name="Paul Meaney" userId="cd67c6744ae1a5fc" providerId="LiveId" clId="{95935DFE-D8FE-4E06-B716-C08C6BA011F6}" dt="2021-06-24T11:54:47.058" v="167" actId="313"/>
        <pc:sldMkLst>
          <pc:docMk/>
          <pc:sldMk cId="3455545004" sldId="971"/>
        </pc:sldMkLst>
      </pc:sldChg>
      <pc:sldChg chg="modSp mod">
        <pc:chgData name="Paul Meaney" userId="cd67c6744ae1a5fc" providerId="LiveId" clId="{95935DFE-D8FE-4E06-B716-C08C6BA011F6}" dt="2021-06-24T11:55:44.448" v="172" actId="20577"/>
        <pc:sldMkLst>
          <pc:docMk/>
          <pc:sldMk cId="1600576148" sldId="972"/>
        </pc:sldMkLst>
      </pc:sldChg>
      <pc:sldChg chg="modSp mod">
        <pc:chgData name="Paul Meaney" userId="cd67c6744ae1a5fc" providerId="LiveId" clId="{95935DFE-D8FE-4E06-B716-C08C6BA011F6}" dt="2021-06-24T11:57:40.278" v="175" actId="27636"/>
        <pc:sldMkLst>
          <pc:docMk/>
          <pc:sldMk cId="1637605886" sldId="982"/>
        </pc:sldMkLst>
      </pc:sldChg>
      <pc:sldChg chg="modSp mod">
        <pc:chgData name="Paul Meaney" userId="cd67c6744ae1a5fc" providerId="LiveId" clId="{95935DFE-D8FE-4E06-B716-C08C6BA011F6}" dt="2021-06-24T12:08:24.222" v="373" actId="313"/>
        <pc:sldMkLst>
          <pc:docMk/>
          <pc:sldMk cId="3058475896" sldId="983"/>
        </pc:sldMkLst>
      </pc:sldChg>
      <pc:sldChg chg="modSp mod">
        <pc:chgData name="Paul Meaney" userId="cd67c6744ae1a5fc" providerId="LiveId" clId="{95935DFE-D8FE-4E06-B716-C08C6BA011F6}" dt="2021-06-24T11:57:55.958" v="177" actId="20577"/>
        <pc:sldMkLst>
          <pc:docMk/>
          <pc:sldMk cId="3726960224" sldId="988"/>
        </pc:sldMkLst>
      </pc:sldChg>
      <pc:sldChg chg="modSp mod">
        <pc:chgData name="Paul Meaney" userId="cd67c6744ae1a5fc" providerId="LiveId" clId="{95935DFE-D8FE-4E06-B716-C08C6BA011F6}" dt="2021-06-24T11:59:21.784" v="235" actId="1076"/>
        <pc:sldMkLst>
          <pc:docMk/>
          <pc:sldMk cId="2919173491" sldId="989"/>
        </pc:sldMkLst>
      </pc:sldChg>
      <pc:sldChg chg="modSp mod">
        <pc:chgData name="Paul Meaney" userId="cd67c6744ae1a5fc" providerId="LiveId" clId="{95935DFE-D8FE-4E06-B716-C08C6BA011F6}" dt="2021-06-24T12:07:30.263" v="371" actId="1076"/>
        <pc:sldMkLst>
          <pc:docMk/>
          <pc:sldMk cId="3491809300" sldId="993"/>
        </pc:sldMkLst>
      </pc:sldChg>
      <pc:sldChg chg="modSp mod">
        <pc:chgData name="Paul Meaney" userId="cd67c6744ae1a5fc" providerId="LiveId" clId="{95935DFE-D8FE-4E06-B716-C08C6BA011F6}" dt="2021-06-24T12:08:51.697" v="376" actId="20577"/>
        <pc:sldMkLst>
          <pc:docMk/>
          <pc:sldMk cId="3944522964" sldId="996"/>
        </pc:sldMkLst>
      </pc:sldChg>
      <pc:sldChg chg="modSp mod">
        <pc:chgData name="Paul Meaney" userId="cd67c6744ae1a5fc" providerId="LiveId" clId="{95935DFE-D8FE-4E06-B716-C08C6BA011F6}" dt="2021-06-24T12:09:06.575" v="380" actId="20577"/>
        <pc:sldMkLst>
          <pc:docMk/>
          <pc:sldMk cId="3212175123" sldId="997"/>
        </pc:sldMkLst>
      </pc:sldChg>
      <pc:sldChg chg="modSp mod">
        <pc:chgData name="Paul Meaney" userId="cd67c6744ae1a5fc" providerId="LiveId" clId="{95935DFE-D8FE-4E06-B716-C08C6BA011F6}" dt="2021-06-24T12:10:01.479" v="409" actId="20577"/>
        <pc:sldMkLst>
          <pc:docMk/>
          <pc:sldMk cId="885227622" sldId="998"/>
        </pc:sldMkLst>
      </pc:sldChg>
      <pc:sldChg chg="modSp">
        <pc:chgData name="Paul Meaney" userId="cd67c6744ae1a5fc" providerId="LiveId" clId="{95935DFE-D8FE-4E06-B716-C08C6BA011F6}" dt="2021-06-24T12:15:08.551" v="831" actId="20577"/>
        <pc:sldMkLst>
          <pc:docMk/>
          <pc:sldMk cId="3278192690" sldId="999"/>
        </pc:sldMkLst>
      </pc:sldChg>
      <pc:sldChg chg="addSp delSp modSp new mod setBg">
        <pc:chgData name="Paul Meaney" userId="cd67c6744ae1a5fc" providerId="LiveId" clId="{95935DFE-D8FE-4E06-B716-C08C6BA011F6}" dt="2021-06-24T12:13:46.942" v="817" actId="26606"/>
        <pc:sldMkLst>
          <pc:docMk/>
          <pc:sldMk cId="3745863499" sldId="1004"/>
        </pc:sldMkLst>
      </pc:sldChg>
      <pc:sldChg chg="add setBg">
        <pc:chgData name="Paul Meaney" userId="cd67c6744ae1a5fc" providerId="LiveId" clId="{95935DFE-D8FE-4E06-B716-C08C6BA011F6}" dt="2021-06-24T12:14:09.628" v="818"/>
        <pc:sldMkLst>
          <pc:docMk/>
          <pc:sldMk cId="997407836" sldId="1005"/>
        </pc:sldMkLst>
      </pc:sldChg>
      <pc:sldChg chg="addSp delSp modSp add del mod">
        <pc:chgData name="Paul Meaney" userId="cd67c6744ae1a5fc" providerId="LiveId" clId="{95935DFE-D8FE-4E06-B716-C08C6BA011F6}" dt="2021-06-24T12:57:29.520" v="860" actId="47"/>
        <pc:sldMkLst>
          <pc:docMk/>
          <pc:sldMk cId="2374792285" sldId="1006"/>
        </pc:sldMkLst>
      </pc:sldChg>
      <pc:sldChg chg="modSp add mod">
        <pc:chgData name="Paul Meaney" userId="cd67c6744ae1a5fc" providerId="LiveId" clId="{95935DFE-D8FE-4E06-B716-C08C6BA011F6}" dt="2021-06-24T12:59:52.934" v="1125" actId="20577"/>
        <pc:sldMkLst>
          <pc:docMk/>
          <pc:sldMk cId="4146503752" sldId="1007"/>
        </pc:sldMkLst>
      </pc:sldChg>
      <pc:sldChg chg="delSp modSp add mod">
        <pc:chgData name="Paul Meaney" userId="cd67c6744ae1a5fc" providerId="LiveId" clId="{95935DFE-D8FE-4E06-B716-C08C6BA011F6}" dt="2021-06-24T12:59:15.756" v="1032" actId="20577"/>
        <pc:sldMkLst>
          <pc:docMk/>
          <pc:sldMk cId="2004233001" sldId="1008"/>
        </pc:sldMkLst>
      </pc:sldChg>
      <pc:sldChg chg="add">
        <pc:chgData name="Paul Meaney" userId="cd67c6744ae1a5fc" providerId="LiveId" clId="{95935DFE-D8FE-4E06-B716-C08C6BA011F6}" dt="2021-06-24T12:53:20.041" v="832"/>
        <pc:sldMkLst>
          <pc:docMk/>
          <pc:sldMk cId="3816308762" sldId="1009"/>
        </pc:sldMkLst>
      </pc:sldChg>
      <pc:sldChg chg="add">
        <pc:chgData name="Paul Meaney" userId="cd67c6744ae1a5fc" providerId="LiveId" clId="{95935DFE-D8FE-4E06-B716-C08C6BA011F6}" dt="2021-06-24T12:53:20.041" v="832"/>
        <pc:sldMkLst>
          <pc:docMk/>
          <pc:sldMk cId="3541637254" sldId="1010"/>
        </pc:sldMkLst>
      </pc:sldChg>
      <pc:sldChg chg="delSp modSp add mod">
        <pc:chgData name="Paul Meaney" userId="cd67c6744ae1a5fc" providerId="LiveId" clId="{95935DFE-D8FE-4E06-B716-C08C6BA011F6}" dt="2021-06-24T13:01:58.709" v="1183" actId="478"/>
        <pc:sldMkLst>
          <pc:docMk/>
          <pc:sldMk cId="3258823378" sldId="1011"/>
        </pc:sldMkLst>
      </pc:sldChg>
      <pc:sldChg chg="add">
        <pc:chgData name="Paul Meaney" userId="cd67c6744ae1a5fc" providerId="LiveId" clId="{95935DFE-D8FE-4E06-B716-C08C6BA011F6}" dt="2021-06-24T12:53:20.041" v="832"/>
        <pc:sldMkLst>
          <pc:docMk/>
          <pc:sldMk cId="1186197314" sldId="1012"/>
        </pc:sldMkLst>
      </pc:sldChg>
      <pc:sldChg chg="add">
        <pc:chgData name="Paul Meaney" userId="cd67c6744ae1a5fc" providerId="LiveId" clId="{95935DFE-D8FE-4E06-B716-C08C6BA011F6}" dt="2021-06-24T12:53:20.041" v="832"/>
        <pc:sldMkLst>
          <pc:docMk/>
          <pc:sldMk cId="671712366" sldId="1013"/>
        </pc:sldMkLst>
      </pc:sldChg>
      <pc:sldChg chg="add">
        <pc:chgData name="Paul Meaney" userId="cd67c6744ae1a5fc" providerId="LiveId" clId="{95935DFE-D8FE-4E06-B716-C08C6BA011F6}" dt="2021-06-24T12:53:20.041" v="832"/>
        <pc:sldMkLst>
          <pc:docMk/>
          <pc:sldMk cId="72149307" sldId="1014"/>
        </pc:sldMkLst>
      </pc:sldChg>
      <pc:sldChg chg="add">
        <pc:chgData name="Paul Meaney" userId="cd67c6744ae1a5fc" providerId="LiveId" clId="{95935DFE-D8FE-4E06-B716-C08C6BA011F6}" dt="2021-06-24T12:53:20.041" v="832"/>
        <pc:sldMkLst>
          <pc:docMk/>
          <pc:sldMk cId="1108659285" sldId="1015"/>
        </pc:sldMkLst>
      </pc:sldChg>
      <pc:sldChg chg="add">
        <pc:chgData name="Paul Meaney" userId="cd67c6744ae1a5fc" providerId="LiveId" clId="{95935DFE-D8FE-4E06-B716-C08C6BA011F6}" dt="2021-06-24T12:53:20.041" v="832"/>
        <pc:sldMkLst>
          <pc:docMk/>
          <pc:sldMk cId="4156074409" sldId="1016"/>
        </pc:sldMkLst>
      </pc:sldChg>
      <pc:sldChg chg="add">
        <pc:chgData name="Paul Meaney" userId="cd67c6744ae1a5fc" providerId="LiveId" clId="{95935DFE-D8FE-4E06-B716-C08C6BA011F6}" dt="2021-06-24T12:53:20.041" v="832"/>
        <pc:sldMkLst>
          <pc:docMk/>
          <pc:sldMk cId="681505514" sldId="1017"/>
        </pc:sldMkLst>
      </pc:sldChg>
      <pc:sldChg chg="add">
        <pc:chgData name="Paul Meaney" userId="cd67c6744ae1a5fc" providerId="LiveId" clId="{95935DFE-D8FE-4E06-B716-C08C6BA011F6}" dt="2021-06-24T12:53:20.041" v="832"/>
        <pc:sldMkLst>
          <pc:docMk/>
          <pc:sldMk cId="2354762977" sldId="1018"/>
        </pc:sldMkLst>
      </pc:sldChg>
      <pc:sldChg chg="add">
        <pc:chgData name="Paul Meaney" userId="cd67c6744ae1a5fc" providerId="LiveId" clId="{95935DFE-D8FE-4E06-B716-C08C6BA011F6}" dt="2021-06-24T12:53:20.041" v="832"/>
        <pc:sldMkLst>
          <pc:docMk/>
          <pc:sldMk cId="946790155" sldId="1019"/>
        </pc:sldMkLst>
      </pc:sldChg>
      <pc:sldChg chg="add">
        <pc:chgData name="Paul Meaney" userId="cd67c6744ae1a5fc" providerId="LiveId" clId="{95935DFE-D8FE-4E06-B716-C08C6BA011F6}" dt="2021-06-24T12:53:20.041" v="832"/>
        <pc:sldMkLst>
          <pc:docMk/>
          <pc:sldMk cId="3192645519" sldId="1020"/>
        </pc:sldMkLst>
      </pc:sldChg>
      <pc:sldChg chg="add">
        <pc:chgData name="Paul Meaney" userId="cd67c6744ae1a5fc" providerId="LiveId" clId="{95935DFE-D8FE-4E06-B716-C08C6BA011F6}" dt="2021-06-24T12:53:20.041" v="832"/>
        <pc:sldMkLst>
          <pc:docMk/>
          <pc:sldMk cId="2617035403" sldId="1021"/>
        </pc:sldMkLst>
      </pc:sldChg>
      <pc:sldChg chg="addSp delSp modSp add mod setBg">
        <pc:chgData name="Paul Meaney" userId="cd67c6744ae1a5fc" providerId="LiveId" clId="{95935DFE-D8FE-4E06-B716-C08C6BA011F6}" dt="2021-06-24T13:05:33.555" v="1366" actId="20577"/>
        <pc:sldMkLst>
          <pc:docMk/>
          <pc:sldMk cId="1199907434" sldId="1022"/>
        </pc:sldMkLst>
      </pc:sldChg>
      <pc:sldChg chg="add">
        <pc:chgData name="Paul Meaney" userId="cd67c6744ae1a5fc" providerId="LiveId" clId="{95935DFE-D8FE-4E06-B716-C08C6BA011F6}" dt="2021-06-24T12:53:20.041" v="832"/>
        <pc:sldMkLst>
          <pc:docMk/>
          <pc:sldMk cId="2662426865" sldId="1023"/>
        </pc:sldMkLst>
      </pc:sldChg>
      <pc:sldChg chg="add">
        <pc:chgData name="Paul Meaney" userId="cd67c6744ae1a5fc" providerId="LiveId" clId="{95935DFE-D8FE-4E06-B716-C08C6BA011F6}" dt="2021-06-24T12:53:20.041" v="832"/>
        <pc:sldMkLst>
          <pc:docMk/>
          <pc:sldMk cId="52130861" sldId="1024"/>
        </pc:sldMkLst>
      </pc:sldChg>
      <pc:sldChg chg="add">
        <pc:chgData name="Paul Meaney" userId="cd67c6744ae1a5fc" providerId="LiveId" clId="{95935DFE-D8FE-4E06-B716-C08C6BA011F6}" dt="2021-06-24T12:53:20.041" v="832"/>
        <pc:sldMkLst>
          <pc:docMk/>
          <pc:sldMk cId="1822741756" sldId="1025"/>
        </pc:sldMkLst>
      </pc:sldChg>
      <pc:sldChg chg="add">
        <pc:chgData name="Paul Meaney" userId="cd67c6744ae1a5fc" providerId="LiveId" clId="{95935DFE-D8FE-4E06-B716-C08C6BA011F6}" dt="2021-06-24T12:53:20.041" v="832"/>
        <pc:sldMkLst>
          <pc:docMk/>
          <pc:sldMk cId="1139910843" sldId="1026"/>
        </pc:sldMkLst>
      </pc:sldChg>
      <pc:sldChg chg="modSp add">
        <pc:chgData name="Paul Meaney" userId="cd67c6744ae1a5fc" providerId="LiveId" clId="{95935DFE-D8FE-4E06-B716-C08C6BA011F6}" dt="2021-06-24T13:05:46.211" v="1373" actId="20577"/>
        <pc:sldMkLst>
          <pc:docMk/>
          <pc:sldMk cId="2798967973" sldId="1027"/>
        </pc:sldMkLst>
      </pc:sldChg>
      <pc:sldChg chg="add">
        <pc:chgData name="Paul Meaney" userId="cd67c6744ae1a5fc" providerId="LiveId" clId="{95935DFE-D8FE-4E06-B716-C08C6BA011F6}" dt="2021-06-24T12:53:20.041" v="832"/>
        <pc:sldMkLst>
          <pc:docMk/>
          <pc:sldMk cId="1935479349" sldId="1028"/>
        </pc:sldMkLst>
      </pc:sldChg>
      <pc:sldChg chg="modSp add mod">
        <pc:chgData name="Paul Meaney" userId="cd67c6744ae1a5fc" providerId="LiveId" clId="{95935DFE-D8FE-4E06-B716-C08C6BA011F6}" dt="2021-06-24T13:07:50.375" v="1626" actId="20577"/>
        <pc:sldMkLst>
          <pc:docMk/>
          <pc:sldMk cId="2547594837" sldId="1029"/>
        </pc:sldMkLst>
      </pc:sldChg>
      <pc:sldChg chg="add">
        <pc:chgData name="Paul Meaney" userId="cd67c6744ae1a5fc" providerId="LiveId" clId="{95935DFE-D8FE-4E06-B716-C08C6BA011F6}" dt="2021-06-24T12:53:20.041" v="832"/>
        <pc:sldMkLst>
          <pc:docMk/>
          <pc:sldMk cId="3079780574" sldId="1030"/>
        </pc:sldMkLst>
      </pc:sldChg>
      <pc:sldChg chg="add">
        <pc:chgData name="Paul Meaney" userId="cd67c6744ae1a5fc" providerId="LiveId" clId="{95935DFE-D8FE-4E06-B716-C08C6BA011F6}" dt="2021-06-24T12:53:20.041" v="832"/>
        <pc:sldMkLst>
          <pc:docMk/>
          <pc:sldMk cId="570524577" sldId="1031"/>
        </pc:sldMkLst>
      </pc:sldChg>
      <pc:sldChg chg="add">
        <pc:chgData name="Paul Meaney" userId="cd67c6744ae1a5fc" providerId="LiveId" clId="{95935DFE-D8FE-4E06-B716-C08C6BA011F6}" dt="2021-06-24T12:53:20.041" v="832"/>
        <pc:sldMkLst>
          <pc:docMk/>
          <pc:sldMk cId="4282030760" sldId="1032"/>
        </pc:sldMkLst>
      </pc:sldChg>
      <pc:sldChg chg="addSp delSp modSp add mod">
        <pc:chgData name="Paul Meaney" userId="cd67c6744ae1a5fc" providerId="LiveId" clId="{95935DFE-D8FE-4E06-B716-C08C6BA011F6}" dt="2021-06-24T13:28:03.184" v="1730" actId="1076"/>
        <pc:sldMkLst>
          <pc:docMk/>
          <pc:sldMk cId="4210478711" sldId="1033"/>
        </pc:sldMkLst>
      </pc:sldChg>
      <pc:sldChg chg="add">
        <pc:chgData name="Paul Meaney" userId="cd67c6744ae1a5fc" providerId="LiveId" clId="{95935DFE-D8FE-4E06-B716-C08C6BA011F6}" dt="2021-06-24T12:53:20.041" v="832"/>
        <pc:sldMkLst>
          <pc:docMk/>
          <pc:sldMk cId="4235403280" sldId="1034"/>
        </pc:sldMkLst>
      </pc:sldChg>
      <pc:sldChg chg="add">
        <pc:chgData name="Paul Meaney" userId="cd67c6744ae1a5fc" providerId="LiveId" clId="{95935DFE-D8FE-4E06-B716-C08C6BA011F6}" dt="2021-06-24T12:53:20.041" v="832"/>
        <pc:sldMkLst>
          <pc:docMk/>
          <pc:sldMk cId="3415406683" sldId="1035"/>
        </pc:sldMkLst>
      </pc:sldChg>
      <pc:sldChg chg="add">
        <pc:chgData name="Paul Meaney" userId="cd67c6744ae1a5fc" providerId="LiveId" clId="{95935DFE-D8FE-4E06-B716-C08C6BA011F6}" dt="2021-06-24T12:53:20.041" v="832"/>
        <pc:sldMkLst>
          <pc:docMk/>
          <pc:sldMk cId="139609284" sldId="1036"/>
        </pc:sldMkLst>
      </pc:sldChg>
      <pc:sldChg chg="add">
        <pc:chgData name="Paul Meaney" userId="cd67c6744ae1a5fc" providerId="LiveId" clId="{95935DFE-D8FE-4E06-B716-C08C6BA011F6}" dt="2021-06-24T12:53:20.041" v="832"/>
        <pc:sldMkLst>
          <pc:docMk/>
          <pc:sldMk cId="1237915467" sldId="1037"/>
        </pc:sldMkLst>
      </pc:sldChg>
      <pc:sldChg chg="delSp modSp add del mod">
        <pc:chgData name="Paul Meaney" userId="cd67c6744ae1a5fc" providerId="LiveId" clId="{95935DFE-D8FE-4E06-B716-C08C6BA011F6}" dt="2021-06-24T13:27:18.020" v="1714" actId="47"/>
        <pc:sldMkLst>
          <pc:docMk/>
          <pc:sldMk cId="1924527669" sldId="1038"/>
        </pc:sldMkLst>
      </pc:sldChg>
      <pc:sldChg chg="modSp add mod setBg">
        <pc:chgData name="Paul Meaney" userId="cd67c6744ae1a5fc" providerId="LiveId" clId="{95935DFE-D8FE-4E06-B716-C08C6BA011F6}" dt="2021-06-24T13:27:42.299" v="1726" actId="20577"/>
        <pc:sldMkLst>
          <pc:docMk/>
          <pc:sldMk cId="1740457850" sldId="1039"/>
        </pc:sldMkLst>
      </pc:sldChg>
      <pc:sldChg chg="modSp add">
        <pc:chgData name="Paul Meaney" userId="cd67c6744ae1a5fc" providerId="LiveId" clId="{95935DFE-D8FE-4E06-B716-C08C6BA011F6}" dt="2021-06-24T13:29:28.393" v="1824" actId="33524"/>
        <pc:sldMkLst>
          <pc:docMk/>
          <pc:sldMk cId="168610517" sldId="1040"/>
        </pc:sldMkLst>
      </pc:sldChg>
      <pc:sldChg chg="add">
        <pc:chgData name="Paul Meaney" userId="cd67c6744ae1a5fc" providerId="LiveId" clId="{95935DFE-D8FE-4E06-B716-C08C6BA011F6}" dt="2021-06-24T12:53:20.041" v="832"/>
        <pc:sldMkLst>
          <pc:docMk/>
          <pc:sldMk cId="1832545616" sldId="1041"/>
        </pc:sldMkLst>
      </pc:sldChg>
      <pc:sldChg chg="add">
        <pc:chgData name="Paul Meaney" userId="cd67c6744ae1a5fc" providerId="LiveId" clId="{95935DFE-D8FE-4E06-B716-C08C6BA011F6}" dt="2021-06-24T12:53:20.041" v="832"/>
        <pc:sldMkLst>
          <pc:docMk/>
          <pc:sldMk cId="3691117438" sldId="1042"/>
        </pc:sldMkLst>
      </pc:sldChg>
      <pc:sldChg chg="add">
        <pc:chgData name="Paul Meaney" userId="cd67c6744ae1a5fc" providerId="LiveId" clId="{95935DFE-D8FE-4E06-B716-C08C6BA011F6}" dt="2021-06-24T12:53:20.041" v="832"/>
        <pc:sldMkLst>
          <pc:docMk/>
          <pc:sldMk cId="858032716" sldId="1043"/>
        </pc:sldMkLst>
      </pc:sldChg>
      <pc:sldChg chg="add">
        <pc:chgData name="Paul Meaney" userId="cd67c6744ae1a5fc" providerId="LiveId" clId="{95935DFE-D8FE-4E06-B716-C08C6BA011F6}" dt="2021-06-24T12:53:20.041" v="832"/>
        <pc:sldMkLst>
          <pc:docMk/>
          <pc:sldMk cId="2593405376" sldId="1044"/>
        </pc:sldMkLst>
      </pc:sldChg>
      <pc:sldChg chg="addSp delSp modSp new mod setBg">
        <pc:chgData name="Paul Meaney" userId="cd67c6744ae1a5fc" providerId="LiveId" clId="{95935DFE-D8FE-4E06-B716-C08C6BA011F6}" dt="2021-06-24T13:06:29.040" v="1515" actId="26606"/>
        <pc:sldMkLst>
          <pc:docMk/>
          <pc:sldMk cId="202751271" sldId="1045"/>
        </pc:sldMkLst>
      </pc:sldChg>
      <pc:sldChg chg="modSp add mod">
        <pc:chgData name="Paul Meaney" userId="cd67c6744ae1a5fc" providerId="LiveId" clId="{95935DFE-D8FE-4E06-B716-C08C6BA011F6}" dt="2021-06-24T13:27:53.922" v="1728" actId="1076"/>
        <pc:sldMkLst>
          <pc:docMk/>
          <pc:sldMk cId="2495023950" sldId="1046"/>
        </pc:sldMkLst>
      </pc:sldChg>
    </pc:docChg>
  </pc:docChgLst>
  <pc:docChgLst>
    <pc:chgData name="paul meaney" userId="8f3b41ac-413d-46e0-bc97-8181c95bcdc2" providerId="ADAL" clId="{09D5F9CF-0EEC-4526-ADCB-61DD2DD24515}"/>
    <pc:docChg chg="custSel modSld">
      <pc:chgData name="paul meaney" userId="8f3b41ac-413d-46e0-bc97-8181c95bcdc2" providerId="ADAL" clId="{09D5F9CF-0EEC-4526-ADCB-61DD2DD24515}" dt="2024-06-06T10:28:23.918" v="0" actId="313"/>
      <pc:docMkLst>
        <pc:docMk/>
      </pc:docMkLst>
      <pc:sldChg chg="modSp mod">
        <pc:chgData name="paul meaney" userId="8f3b41ac-413d-46e0-bc97-8181c95bcdc2" providerId="ADAL" clId="{09D5F9CF-0EEC-4526-ADCB-61DD2DD24515}" dt="2024-06-06T10:28:23.918" v="0" actId="313"/>
        <pc:sldMkLst>
          <pc:docMk/>
          <pc:sldMk cId="2903039538" sldId="1668"/>
        </pc:sldMkLst>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ata11.xml.rels><?xml version="1.0" encoding="UTF-8" standalone="yes"?>
<Relationships xmlns="http://schemas.openxmlformats.org/package/2006/relationships"><Relationship Id="rId8" Type="http://schemas.openxmlformats.org/officeDocument/2006/relationships/image" Target="../media/image108.svg"/><Relationship Id="rId3" Type="http://schemas.openxmlformats.org/officeDocument/2006/relationships/image" Target="../media/image103.png"/><Relationship Id="rId7" Type="http://schemas.openxmlformats.org/officeDocument/2006/relationships/image" Target="../media/image107.png"/><Relationship Id="rId2" Type="http://schemas.openxmlformats.org/officeDocument/2006/relationships/image" Target="../media/image102.svg"/><Relationship Id="rId1" Type="http://schemas.openxmlformats.org/officeDocument/2006/relationships/image" Target="../media/image101.png"/><Relationship Id="rId6" Type="http://schemas.openxmlformats.org/officeDocument/2006/relationships/image" Target="../media/image106.svg"/><Relationship Id="rId5" Type="http://schemas.openxmlformats.org/officeDocument/2006/relationships/image" Target="../media/image105.png"/><Relationship Id="rId4" Type="http://schemas.openxmlformats.org/officeDocument/2006/relationships/image" Target="../media/image104.svg"/></Relationships>
</file>

<file path=ppt/diagrams/_rels/data12.xml.rels><?xml version="1.0" encoding="UTF-8" standalone="yes"?>
<Relationships xmlns="http://schemas.openxmlformats.org/package/2006/relationships"><Relationship Id="rId8" Type="http://schemas.openxmlformats.org/officeDocument/2006/relationships/image" Target="../media/image116.svg"/><Relationship Id="rId3" Type="http://schemas.openxmlformats.org/officeDocument/2006/relationships/image" Target="../media/image111.png"/><Relationship Id="rId7" Type="http://schemas.openxmlformats.org/officeDocument/2006/relationships/image" Target="../media/image115.png"/><Relationship Id="rId2" Type="http://schemas.openxmlformats.org/officeDocument/2006/relationships/image" Target="../media/image110.svg"/><Relationship Id="rId1" Type="http://schemas.openxmlformats.org/officeDocument/2006/relationships/image" Target="../media/image109.png"/><Relationship Id="rId6" Type="http://schemas.openxmlformats.org/officeDocument/2006/relationships/image" Target="../media/image114.svg"/><Relationship Id="rId5" Type="http://schemas.openxmlformats.org/officeDocument/2006/relationships/image" Target="../media/image113.png"/><Relationship Id="rId4" Type="http://schemas.openxmlformats.org/officeDocument/2006/relationships/image" Target="../media/image112.svg"/></Relationships>
</file>

<file path=ppt/diagrams/_rels/data13.xml.rels><?xml version="1.0" encoding="UTF-8" standalone="yes"?>
<Relationships xmlns="http://schemas.openxmlformats.org/package/2006/relationships"><Relationship Id="rId8" Type="http://schemas.openxmlformats.org/officeDocument/2006/relationships/image" Target="../media/image124.svg"/><Relationship Id="rId3" Type="http://schemas.openxmlformats.org/officeDocument/2006/relationships/image" Target="../media/image119.png"/><Relationship Id="rId7" Type="http://schemas.openxmlformats.org/officeDocument/2006/relationships/image" Target="../media/image123.png"/><Relationship Id="rId12" Type="http://schemas.openxmlformats.org/officeDocument/2006/relationships/image" Target="../media/image128.svg"/><Relationship Id="rId2" Type="http://schemas.openxmlformats.org/officeDocument/2006/relationships/image" Target="../media/image118.svg"/><Relationship Id="rId1" Type="http://schemas.openxmlformats.org/officeDocument/2006/relationships/image" Target="../media/image117.png"/><Relationship Id="rId6" Type="http://schemas.openxmlformats.org/officeDocument/2006/relationships/image" Target="../media/image122.svg"/><Relationship Id="rId11" Type="http://schemas.openxmlformats.org/officeDocument/2006/relationships/image" Target="../media/image127.png"/><Relationship Id="rId5" Type="http://schemas.openxmlformats.org/officeDocument/2006/relationships/image" Target="../media/image121.png"/><Relationship Id="rId10" Type="http://schemas.openxmlformats.org/officeDocument/2006/relationships/image" Target="../media/image126.svg"/><Relationship Id="rId4" Type="http://schemas.openxmlformats.org/officeDocument/2006/relationships/image" Target="../media/image120.svg"/><Relationship Id="rId9" Type="http://schemas.openxmlformats.org/officeDocument/2006/relationships/image" Target="../media/image125.png"/></Relationships>
</file>

<file path=ppt/diagrams/_rels/data14.xml.rels><?xml version="1.0" encoding="UTF-8" standalone="yes"?>
<Relationships xmlns="http://schemas.openxmlformats.org/package/2006/relationships"><Relationship Id="rId8" Type="http://schemas.openxmlformats.org/officeDocument/2006/relationships/image" Target="../media/image136.svg"/><Relationship Id="rId3" Type="http://schemas.openxmlformats.org/officeDocument/2006/relationships/image" Target="../media/image131.png"/><Relationship Id="rId7" Type="http://schemas.openxmlformats.org/officeDocument/2006/relationships/image" Target="../media/image135.png"/><Relationship Id="rId2" Type="http://schemas.openxmlformats.org/officeDocument/2006/relationships/image" Target="../media/image130.svg"/><Relationship Id="rId1" Type="http://schemas.openxmlformats.org/officeDocument/2006/relationships/image" Target="../media/image129.png"/><Relationship Id="rId6" Type="http://schemas.openxmlformats.org/officeDocument/2006/relationships/image" Target="../media/image134.svg"/><Relationship Id="rId5" Type="http://schemas.openxmlformats.org/officeDocument/2006/relationships/image" Target="../media/image133.png"/><Relationship Id="rId4" Type="http://schemas.openxmlformats.org/officeDocument/2006/relationships/image" Target="../media/image132.svg"/></Relationships>
</file>

<file path=ppt/diagrams/_rels/data15.xml.rels><?xml version="1.0" encoding="UTF-8" standalone="yes"?>
<Relationships xmlns="http://schemas.openxmlformats.org/package/2006/relationships"><Relationship Id="rId8" Type="http://schemas.openxmlformats.org/officeDocument/2006/relationships/image" Target="../media/image108.svg"/><Relationship Id="rId3" Type="http://schemas.openxmlformats.org/officeDocument/2006/relationships/image" Target="../media/image103.png"/><Relationship Id="rId7" Type="http://schemas.openxmlformats.org/officeDocument/2006/relationships/image" Target="../media/image107.png"/><Relationship Id="rId2" Type="http://schemas.openxmlformats.org/officeDocument/2006/relationships/image" Target="../media/image102.svg"/><Relationship Id="rId1" Type="http://schemas.openxmlformats.org/officeDocument/2006/relationships/image" Target="../media/image101.png"/><Relationship Id="rId6" Type="http://schemas.openxmlformats.org/officeDocument/2006/relationships/image" Target="../media/image106.svg"/><Relationship Id="rId5" Type="http://schemas.openxmlformats.org/officeDocument/2006/relationships/image" Target="../media/image105.png"/><Relationship Id="rId4" Type="http://schemas.openxmlformats.org/officeDocument/2006/relationships/image" Target="../media/image104.svg"/></Relationships>
</file>

<file path=ppt/diagrams/_rels/data16.xml.rels><?xml version="1.0" encoding="UTF-8" standalone="yes"?>
<Relationships xmlns="http://schemas.openxmlformats.org/package/2006/relationships"><Relationship Id="rId8" Type="http://schemas.openxmlformats.org/officeDocument/2006/relationships/image" Target="../media/image144.svg"/><Relationship Id="rId3" Type="http://schemas.openxmlformats.org/officeDocument/2006/relationships/image" Target="../media/image139.png"/><Relationship Id="rId7" Type="http://schemas.openxmlformats.org/officeDocument/2006/relationships/image" Target="../media/image143.png"/><Relationship Id="rId12" Type="http://schemas.openxmlformats.org/officeDocument/2006/relationships/image" Target="../media/image148.svg"/><Relationship Id="rId2" Type="http://schemas.openxmlformats.org/officeDocument/2006/relationships/image" Target="../media/image138.svg"/><Relationship Id="rId1" Type="http://schemas.openxmlformats.org/officeDocument/2006/relationships/image" Target="../media/image137.png"/><Relationship Id="rId6" Type="http://schemas.openxmlformats.org/officeDocument/2006/relationships/image" Target="../media/image142.svg"/><Relationship Id="rId11" Type="http://schemas.openxmlformats.org/officeDocument/2006/relationships/image" Target="../media/image147.png"/><Relationship Id="rId5" Type="http://schemas.openxmlformats.org/officeDocument/2006/relationships/image" Target="../media/image141.png"/><Relationship Id="rId10" Type="http://schemas.openxmlformats.org/officeDocument/2006/relationships/image" Target="../media/image146.svg"/><Relationship Id="rId4" Type="http://schemas.openxmlformats.org/officeDocument/2006/relationships/image" Target="../media/image140.svg"/><Relationship Id="rId9" Type="http://schemas.openxmlformats.org/officeDocument/2006/relationships/image" Target="../media/image145.png"/></Relationships>
</file>

<file path=ppt/diagrams/_rels/data2.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diagrams/_rels/data3.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sv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svg"/><Relationship Id="rId4" Type="http://schemas.openxmlformats.org/officeDocument/2006/relationships/image" Target="../media/image22.svg"/><Relationship Id="rId9" Type="http://schemas.openxmlformats.org/officeDocument/2006/relationships/image" Target="../media/image27.png"/><Relationship Id="rId14" Type="http://schemas.openxmlformats.org/officeDocument/2006/relationships/image" Target="../media/image32.svg"/></Relationships>
</file>

<file path=ppt/diagrams/_rels/data4.xml.rels><?xml version="1.0" encoding="UTF-8" standalone="yes"?>
<Relationships xmlns="http://schemas.openxmlformats.org/package/2006/relationships"><Relationship Id="rId8" Type="http://schemas.openxmlformats.org/officeDocument/2006/relationships/image" Target="../media/image46.svg"/><Relationship Id="rId13" Type="http://schemas.openxmlformats.org/officeDocument/2006/relationships/image" Target="../media/image51.png"/><Relationship Id="rId3" Type="http://schemas.openxmlformats.org/officeDocument/2006/relationships/image" Target="../media/image29.png"/><Relationship Id="rId7" Type="http://schemas.openxmlformats.org/officeDocument/2006/relationships/image" Target="../media/image45.png"/><Relationship Id="rId12" Type="http://schemas.openxmlformats.org/officeDocument/2006/relationships/image" Target="../media/image50.sv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44.svg"/><Relationship Id="rId11" Type="http://schemas.openxmlformats.org/officeDocument/2006/relationships/image" Target="../media/image49.png"/><Relationship Id="rId5" Type="http://schemas.openxmlformats.org/officeDocument/2006/relationships/image" Target="../media/image43.png"/><Relationship Id="rId10" Type="http://schemas.openxmlformats.org/officeDocument/2006/relationships/image" Target="../media/image48.svg"/><Relationship Id="rId4" Type="http://schemas.openxmlformats.org/officeDocument/2006/relationships/image" Target="../media/image30.svg"/><Relationship Id="rId9" Type="http://schemas.openxmlformats.org/officeDocument/2006/relationships/image" Target="../media/image47.png"/><Relationship Id="rId14" Type="http://schemas.openxmlformats.org/officeDocument/2006/relationships/image" Target="../media/image52.svg"/></Relationships>
</file>

<file path=ppt/diagrams/_rels/data5.xml.rels><?xml version="1.0" encoding="UTF-8" standalone="yes"?>
<Relationships xmlns="http://schemas.openxmlformats.org/package/2006/relationships"><Relationship Id="rId8" Type="http://schemas.openxmlformats.org/officeDocument/2006/relationships/image" Target="../media/image64.sv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image" Target="../media/image58.svg"/><Relationship Id="rId1" Type="http://schemas.openxmlformats.org/officeDocument/2006/relationships/image" Target="../media/image57.png"/><Relationship Id="rId6" Type="http://schemas.openxmlformats.org/officeDocument/2006/relationships/image" Target="../media/image62.svg"/><Relationship Id="rId5" Type="http://schemas.openxmlformats.org/officeDocument/2006/relationships/image" Target="../media/image61.png"/><Relationship Id="rId4" Type="http://schemas.openxmlformats.org/officeDocument/2006/relationships/image" Target="../media/image60.svg"/></Relationships>
</file>

<file path=ppt/diagrams/_rels/data6.xml.rels><?xml version="1.0" encoding="UTF-8" standalone="yes"?>
<Relationships xmlns="http://schemas.openxmlformats.org/package/2006/relationships"><Relationship Id="rId8" Type="http://schemas.openxmlformats.org/officeDocument/2006/relationships/image" Target="../media/image72.svg"/><Relationship Id="rId13" Type="http://schemas.openxmlformats.org/officeDocument/2006/relationships/image" Target="../media/image77.png"/><Relationship Id="rId3" Type="http://schemas.openxmlformats.org/officeDocument/2006/relationships/image" Target="../media/image67.png"/><Relationship Id="rId7" Type="http://schemas.openxmlformats.org/officeDocument/2006/relationships/image" Target="../media/image71.png"/><Relationship Id="rId12" Type="http://schemas.openxmlformats.org/officeDocument/2006/relationships/image" Target="../media/image76.svg"/><Relationship Id="rId2" Type="http://schemas.openxmlformats.org/officeDocument/2006/relationships/image" Target="../media/image66.svg"/><Relationship Id="rId1" Type="http://schemas.openxmlformats.org/officeDocument/2006/relationships/image" Target="../media/image65.png"/><Relationship Id="rId6" Type="http://schemas.openxmlformats.org/officeDocument/2006/relationships/image" Target="../media/image70.svg"/><Relationship Id="rId11" Type="http://schemas.openxmlformats.org/officeDocument/2006/relationships/image" Target="../media/image75.png"/><Relationship Id="rId5" Type="http://schemas.openxmlformats.org/officeDocument/2006/relationships/image" Target="../media/image69.png"/><Relationship Id="rId10" Type="http://schemas.openxmlformats.org/officeDocument/2006/relationships/image" Target="../media/image74.svg"/><Relationship Id="rId4" Type="http://schemas.openxmlformats.org/officeDocument/2006/relationships/image" Target="../media/image68.svg"/><Relationship Id="rId9" Type="http://schemas.openxmlformats.org/officeDocument/2006/relationships/image" Target="../media/image73.png"/><Relationship Id="rId14" Type="http://schemas.openxmlformats.org/officeDocument/2006/relationships/image" Target="../media/image78.svg"/></Relationships>
</file>

<file path=ppt/diagrams/_rels/data7.xml.rels><?xml version="1.0" encoding="UTF-8" standalone="yes"?>
<Relationships xmlns="http://schemas.openxmlformats.org/package/2006/relationships"><Relationship Id="rId8" Type="http://schemas.openxmlformats.org/officeDocument/2006/relationships/image" Target="../media/image84.svg"/><Relationship Id="rId3" Type="http://schemas.openxmlformats.org/officeDocument/2006/relationships/image" Target="../media/image79.png"/><Relationship Id="rId7" Type="http://schemas.openxmlformats.org/officeDocument/2006/relationships/image" Target="../media/image83.png"/><Relationship Id="rId12" Type="http://schemas.openxmlformats.org/officeDocument/2006/relationships/image" Target="../media/image88.sv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82.svg"/><Relationship Id="rId11" Type="http://schemas.openxmlformats.org/officeDocument/2006/relationships/image" Target="../media/image87.png"/><Relationship Id="rId5" Type="http://schemas.openxmlformats.org/officeDocument/2006/relationships/image" Target="../media/image81.png"/><Relationship Id="rId10" Type="http://schemas.openxmlformats.org/officeDocument/2006/relationships/image" Target="../media/image86.svg"/><Relationship Id="rId4" Type="http://schemas.openxmlformats.org/officeDocument/2006/relationships/image" Target="../media/image80.svg"/><Relationship Id="rId9" Type="http://schemas.openxmlformats.org/officeDocument/2006/relationships/image" Target="../media/image85.png"/></Relationships>
</file>

<file path=ppt/diagrams/_rels/data8.xml.rels><?xml version="1.0" encoding="UTF-8" standalone="yes"?>
<Relationships xmlns="http://schemas.openxmlformats.org/package/2006/relationships"><Relationship Id="rId8" Type="http://schemas.openxmlformats.org/officeDocument/2006/relationships/image" Target="../media/image96.svg"/><Relationship Id="rId3" Type="http://schemas.openxmlformats.org/officeDocument/2006/relationships/image" Target="../media/image91.png"/><Relationship Id="rId7" Type="http://schemas.openxmlformats.org/officeDocument/2006/relationships/image" Target="../media/image95.png"/><Relationship Id="rId12" Type="http://schemas.openxmlformats.org/officeDocument/2006/relationships/image" Target="../media/image100.svg"/><Relationship Id="rId2" Type="http://schemas.openxmlformats.org/officeDocument/2006/relationships/image" Target="../media/image90.svg"/><Relationship Id="rId1" Type="http://schemas.openxmlformats.org/officeDocument/2006/relationships/image" Target="../media/image89.png"/><Relationship Id="rId6" Type="http://schemas.openxmlformats.org/officeDocument/2006/relationships/image" Target="../media/image94.svg"/><Relationship Id="rId11" Type="http://schemas.openxmlformats.org/officeDocument/2006/relationships/image" Target="../media/image99.png"/><Relationship Id="rId5" Type="http://schemas.openxmlformats.org/officeDocument/2006/relationships/image" Target="../media/image93.png"/><Relationship Id="rId10" Type="http://schemas.openxmlformats.org/officeDocument/2006/relationships/image" Target="../media/image98.svg"/><Relationship Id="rId4" Type="http://schemas.openxmlformats.org/officeDocument/2006/relationships/image" Target="../media/image92.svg"/><Relationship Id="rId9" Type="http://schemas.openxmlformats.org/officeDocument/2006/relationships/image" Target="../media/image97.png"/></Relationships>
</file>

<file path=ppt/diagrams/_rels/data9.xml.rels><?xml version="1.0" encoding="UTF-8" standalone="yes"?>
<Relationships xmlns="http://schemas.openxmlformats.org/package/2006/relationships"><Relationship Id="rId8" Type="http://schemas.openxmlformats.org/officeDocument/2006/relationships/image" Target="../media/image108.svg"/><Relationship Id="rId3" Type="http://schemas.openxmlformats.org/officeDocument/2006/relationships/image" Target="../media/image103.png"/><Relationship Id="rId7" Type="http://schemas.openxmlformats.org/officeDocument/2006/relationships/image" Target="../media/image107.png"/><Relationship Id="rId2" Type="http://schemas.openxmlformats.org/officeDocument/2006/relationships/image" Target="../media/image102.svg"/><Relationship Id="rId1" Type="http://schemas.openxmlformats.org/officeDocument/2006/relationships/image" Target="../media/image101.png"/><Relationship Id="rId6" Type="http://schemas.openxmlformats.org/officeDocument/2006/relationships/image" Target="../media/image106.svg"/><Relationship Id="rId5" Type="http://schemas.openxmlformats.org/officeDocument/2006/relationships/image" Target="../media/image105.png"/><Relationship Id="rId4" Type="http://schemas.openxmlformats.org/officeDocument/2006/relationships/image" Target="../media/image10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rawing11.xml.rels><?xml version="1.0" encoding="UTF-8" standalone="yes"?>
<Relationships xmlns="http://schemas.openxmlformats.org/package/2006/relationships"><Relationship Id="rId8" Type="http://schemas.openxmlformats.org/officeDocument/2006/relationships/image" Target="../media/image108.svg"/><Relationship Id="rId3" Type="http://schemas.openxmlformats.org/officeDocument/2006/relationships/image" Target="../media/image103.png"/><Relationship Id="rId7" Type="http://schemas.openxmlformats.org/officeDocument/2006/relationships/image" Target="../media/image107.png"/><Relationship Id="rId2" Type="http://schemas.openxmlformats.org/officeDocument/2006/relationships/image" Target="../media/image102.svg"/><Relationship Id="rId1" Type="http://schemas.openxmlformats.org/officeDocument/2006/relationships/image" Target="../media/image101.png"/><Relationship Id="rId6" Type="http://schemas.openxmlformats.org/officeDocument/2006/relationships/image" Target="../media/image106.svg"/><Relationship Id="rId5" Type="http://schemas.openxmlformats.org/officeDocument/2006/relationships/image" Target="../media/image105.png"/><Relationship Id="rId4" Type="http://schemas.openxmlformats.org/officeDocument/2006/relationships/image" Target="../media/image104.svg"/></Relationships>
</file>

<file path=ppt/diagrams/_rels/drawing12.xml.rels><?xml version="1.0" encoding="UTF-8" standalone="yes"?>
<Relationships xmlns="http://schemas.openxmlformats.org/package/2006/relationships"><Relationship Id="rId8" Type="http://schemas.openxmlformats.org/officeDocument/2006/relationships/image" Target="../media/image116.svg"/><Relationship Id="rId3" Type="http://schemas.openxmlformats.org/officeDocument/2006/relationships/image" Target="../media/image111.png"/><Relationship Id="rId7" Type="http://schemas.openxmlformats.org/officeDocument/2006/relationships/image" Target="../media/image115.png"/><Relationship Id="rId2" Type="http://schemas.openxmlformats.org/officeDocument/2006/relationships/image" Target="../media/image110.svg"/><Relationship Id="rId1" Type="http://schemas.openxmlformats.org/officeDocument/2006/relationships/image" Target="../media/image109.png"/><Relationship Id="rId6" Type="http://schemas.openxmlformats.org/officeDocument/2006/relationships/image" Target="../media/image114.svg"/><Relationship Id="rId5" Type="http://schemas.openxmlformats.org/officeDocument/2006/relationships/image" Target="../media/image113.png"/><Relationship Id="rId4" Type="http://schemas.openxmlformats.org/officeDocument/2006/relationships/image" Target="../media/image112.svg"/></Relationships>
</file>

<file path=ppt/diagrams/_rels/drawing13.xml.rels><?xml version="1.0" encoding="UTF-8" standalone="yes"?>
<Relationships xmlns="http://schemas.openxmlformats.org/package/2006/relationships"><Relationship Id="rId8" Type="http://schemas.openxmlformats.org/officeDocument/2006/relationships/image" Target="../media/image124.svg"/><Relationship Id="rId3" Type="http://schemas.openxmlformats.org/officeDocument/2006/relationships/image" Target="../media/image119.png"/><Relationship Id="rId7" Type="http://schemas.openxmlformats.org/officeDocument/2006/relationships/image" Target="../media/image123.png"/><Relationship Id="rId12" Type="http://schemas.openxmlformats.org/officeDocument/2006/relationships/image" Target="../media/image128.svg"/><Relationship Id="rId2" Type="http://schemas.openxmlformats.org/officeDocument/2006/relationships/image" Target="../media/image118.svg"/><Relationship Id="rId1" Type="http://schemas.openxmlformats.org/officeDocument/2006/relationships/image" Target="../media/image117.png"/><Relationship Id="rId6" Type="http://schemas.openxmlformats.org/officeDocument/2006/relationships/image" Target="../media/image122.svg"/><Relationship Id="rId11" Type="http://schemas.openxmlformats.org/officeDocument/2006/relationships/image" Target="../media/image127.png"/><Relationship Id="rId5" Type="http://schemas.openxmlformats.org/officeDocument/2006/relationships/image" Target="../media/image121.png"/><Relationship Id="rId10" Type="http://schemas.openxmlformats.org/officeDocument/2006/relationships/image" Target="../media/image126.svg"/><Relationship Id="rId4" Type="http://schemas.openxmlformats.org/officeDocument/2006/relationships/image" Target="../media/image120.svg"/><Relationship Id="rId9" Type="http://schemas.openxmlformats.org/officeDocument/2006/relationships/image" Target="../media/image125.png"/></Relationships>
</file>

<file path=ppt/diagrams/_rels/drawing14.xml.rels><?xml version="1.0" encoding="UTF-8" standalone="yes"?>
<Relationships xmlns="http://schemas.openxmlformats.org/package/2006/relationships"><Relationship Id="rId8" Type="http://schemas.openxmlformats.org/officeDocument/2006/relationships/image" Target="../media/image136.svg"/><Relationship Id="rId3" Type="http://schemas.openxmlformats.org/officeDocument/2006/relationships/image" Target="../media/image131.png"/><Relationship Id="rId7" Type="http://schemas.openxmlformats.org/officeDocument/2006/relationships/image" Target="../media/image135.png"/><Relationship Id="rId2" Type="http://schemas.openxmlformats.org/officeDocument/2006/relationships/image" Target="../media/image130.svg"/><Relationship Id="rId1" Type="http://schemas.openxmlformats.org/officeDocument/2006/relationships/image" Target="../media/image129.png"/><Relationship Id="rId6" Type="http://schemas.openxmlformats.org/officeDocument/2006/relationships/image" Target="../media/image134.svg"/><Relationship Id="rId5" Type="http://schemas.openxmlformats.org/officeDocument/2006/relationships/image" Target="../media/image133.png"/><Relationship Id="rId4" Type="http://schemas.openxmlformats.org/officeDocument/2006/relationships/image" Target="../media/image132.svg"/></Relationships>
</file>

<file path=ppt/diagrams/_rels/drawing15.xml.rels><?xml version="1.0" encoding="UTF-8" standalone="yes"?>
<Relationships xmlns="http://schemas.openxmlformats.org/package/2006/relationships"><Relationship Id="rId8" Type="http://schemas.openxmlformats.org/officeDocument/2006/relationships/image" Target="../media/image108.svg"/><Relationship Id="rId3" Type="http://schemas.openxmlformats.org/officeDocument/2006/relationships/image" Target="../media/image103.png"/><Relationship Id="rId7" Type="http://schemas.openxmlformats.org/officeDocument/2006/relationships/image" Target="../media/image107.png"/><Relationship Id="rId2" Type="http://schemas.openxmlformats.org/officeDocument/2006/relationships/image" Target="../media/image102.svg"/><Relationship Id="rId1" Type="http://schemas.openxmlformats.org/officeDocument/2006/relationships/image" Target="../media/image101.png"/><Relationship Id="rId6" Type="http://schemas.openxmlformats.org/officeDocument/2006/relationships/image" Target="../media/image106.svg"/><Relationship Id="rId5" Type="http://schemas.openxmlformats.org/officeDocument/2006/relationships/image" Target="../media/image105.png"/><Relationship Id="rId4" Type="http://schemas.openxmlformats.org/officeDocument/2006/relationships/image" Target="../media/image104.svg"/></Relationships>
</file>

<file path=ppt/diagrams/_rels/drawing16.xml.rels><?xml version="1.0" encoding="UTF-8" standalone="yes"?>
<Relationships xmlns="http://schemas.openxmlformats.org/package/2006/relationships"><Relationship Id="rId8" Type="http://schemas.openxmlformats.org/officeDocument/2006/relationships/image" Target="../media/image144.svg"/><Relationship Id="rId3" Type="http://schemas.openxmlformats.org/officeDocument/2006/relationships/image" Target="../media/image139.png"/><Relationship Id="rId7" Type="http://schemas.openxmlformats.org/officeDocument/2006/relationships/image" Target="../media/image143.png"/><Relationship Id="rId12" Type="http://schemas.openxmlformats.org/officeDocument/2006/relationships/image" Target="../media/image148.svg"/><Relationship Id="rId2" Type="http://schemas.openxmlformats.org/officeDocument/2006/relationships/image" Target="../media/image138.svg"/><Relationship Id="rId1" Type="http://schemas.openxmlformats.org/officeDocument/2006/relationships/image" Target="../media/image137.png"/><Relationship Id="rId6" Type="http://schemas.openxmlformats.org/officeDocument/2006/relationships/image" Target="../media/image142.svg"/><Relationship Id="rId11" Type="http://schemas.openxmlformats.org/officeDocument/2006/relationships/image" Target="../media/image147.png"/><Relationship Id="rId5" Type="http://schemas.openxmlformats.org/officeDocument/2006/relationships/image" Target="../media/image141.png"/><Relationship Id="rId10" Type="http://schemas.openxmlformats.org/officeDocument/2006/relationships/image" Target="../media/image146.svg"/><Relationship Id="rId4" Type="http://schemas.openxmlformats.org/officeDocument/2006/relationships/image" Target="../media/image140.svg"/><Relationship Id="rId9" Type="http://schemas.openxmlformats.org/officeDocument/2006/relationships/image" Target="../media/image145.png"/></Relationships>
</file>

<file path=ppt/diagrams/_rels/drawing2.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diagrams/_rels/drawing3.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sv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svg"/><Relationship Id="rId4" Type="http://schemas.openxmlformats.org/officeDocument/2006/relationships/image" Target="../media/image22.svg"/><Relationship Id="rId9" Type="http://schemas.openxmlformats.org/officeDocument/2006/relationships/image" Target="../media/image27.png"/><Relationship Id="rId14" Type="http://schemas.openxmlformats.org/officeDocument/2006/relationships/image" Target="../media/image32.svg"/></Relationships>
</file>

<file path=ppt/diagrams/_rels/drawing4.xml.rels><?xml version="1.0" encoding="UTF-8" standalone="yes"?>
<Relationships xmlns="http://schemas.openxmlformats.org/package/2006/relationships"><Relationship Id="rId8" Type="http://schemas.openxmlformats.org/officeDocument/2006/relationships/image" Target="../media/image46.svg"/><Relationship Id="rId13" Type="http://schemas.openxmlformats.org/officeDocument/2006/relationships/image" Target="../media/image51.png"/><Relationship Id="rId3" Type="http://schemas.openxmlformats.org/officeDocument/2006/relationships/image" Target="../media/image29.png"/><Relationship Id="rId7" Type="http://schemas.openxmlformats.org/officeDocument/2006/relationships/image" Target="../media/image45.png"/><Relationship Id="rId12" Type="http://schemas.openxmlformats.org/officeDocument/2006/relationships/image" Target="../media/image50.sv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44.svg"/><Relationship Id="rId11" Type="http://schemas.openxmlformats.org/officeDocument/2006/relationships/image" Target="../media/image49.png"/><Relationship Id="rId5" Type="http://schemas.openxmlformats.org/officeDocument/2006/relationships/image" Target="../media/image43.png"/><Relationship Id="rId10" Type="http://schemas.openxmlformats.org/officeDocument/2006/relationships/image" Target="../media/image48.svg"/><Relationship Id="rId4" Type="http://schemas.openxmlformats.org/officeDocument/2006/relationships/image" Target="../media/image30.svg"/><Relationship Id="rId9" Type="http://schemas.openxmlformats.org/officeDocument/2006/relationships/image" Target="../media/image47.png"/><Relationship Id="rId14" Type="http://schemas.openxmlformats.org/officeDocument/2006/relationships/image" Target="../media/image52.svg"/></Relationships>
</file>

<file path=ppt/diagrams/_rels/drawing5.xml.rels><?xml version="1.0" encoding="UTF-8" standalone="yes"?>
<Relationships xmlns="http://schemas.openxmlformats.org/package/2006/relationships"><Relationship Id="rId8" Type="http://schemas.openxmlformats.org/officeDocument/2006/relationships/image" Target="../media/image64.sv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image" Target="../media/image58.svg"/><Relationship Id="rId1" Type="http://schemas.openxmlformats.org/officeDocument/2006/relationships/image" Target="../media/image57.png"/><Relationship Id="rId6" Type="http://schemas.openxmlformats.org/officeDocument/2006/relationships/image" Target="../media/image62.svg"/><Relationship Id="rId5" Type="http://schemas.openxmlformats.org/officeDocument/2006/relationships/image" Target="../media/image61.png"/><Relationship Id="rId4" Type="http://schemas.openxmlformats.org/officeDocument/2006/relationships/image" Target="../media/image60.svg"/></Relationships>
</file>

<file path=ppt/diagrams/_rels/drawing6.xml.rels><?xml version="1.0" encoding="UTF-8" standalone="yes"?>
<Relationships xmlns="http://schemas.openxmlformats.org/package/2006/relationships"><Relationship Id="rId8" Type="http://schemas.openxmlformats.org/officeDocument/2006/relationships/image" Target="../media/image72.svg"/><Relationship Id="rId13" Type="http://schemas.openxmlformats.org/officeDocument/2006/relationships/image" Target="../media/image77.png"/><Relationship Id="rId3" Type="http://schemas.openxmlformats.org/officeDocument/2006/relationships/image" Target="../media/image67.png"/><Relationship Id="rId7" Type="http://schemas.openxmlformats.org/officeDocument/2006/relationships/image" Target="../media/image71.png"/><Relationship Id="rId12" Type="http://schemas.openxmlformats.org/officeDocument/2006/relationships/image" Target="../media/image76.svg"/><Relationship Id="rId2" Type="http://schemas.openxmlformats.org/officeDocument/2006/relationships/image" Target="../media/image66.svg"/><Relationship Id="rId1" Type="http://schemas.openxmlformats.org/officeDocument/2006/relationships/image" Target="../media/image65.png"/><Relationship Id="rId6" Type="http://schemas.openxmlformats.org/officeDocument/2006/relationships/image" Target="../media/image70.svg"/><Relationship Id="rId11" Type="http://schemas.openxmlformats.org/officeDocument/2006/relationships/image" Target="../media/image75.png"/><Relationship Id="rId5" Type="http://schemas.openxmlformats.org/officeDocument/2006/relationships/image" Target="../media/image69.png"/><Relationship Id="rId10" Type="http://schemas.openxmlformats.org/officeDocument/2006/relationships/image" Target="../media/image74.svg"/><Relationship Id="rId4" Type="http://schemas.openxmlformats.org/officeDocument/2006/relationships/image" Target="../media/image68.svg"/><Relationship Id="rId9" Type="http://schemas.openxmlformats.org/officeDocument/2006/relationships/image" Target="../media/image73.png"/><Relationship Id="rId14" Type="http://schemas.openxmlformats.org/officeDocument/2006/relationships/image" Target="../media/image78.svg"/></Relationships>
</file>

<file path=ppt/diagrams/_rels/drawing7.xml.rels><?xml version="1.0" encoding="UTF-8" standalone="yes"?>
<Relationships xmlns="http://schemas.openxmlformats.org/package/2006/relationships"><Relationship Id="rId8" Type="http://schemas.openxmlformats.org/officeDocument/2006/relationships/image" Target="../media/image84.svg"/><Relationship Id="rId3" Type="http://schemas.openxmlformats.org/officeDocument/2006/relationships/image" Target="../media/image79.png"/><Relationship Id="rId7" Type="http://schemas.openxmlformats.org/officeDocument/2006/relationships/image" Target="../media/image83.png"/><Relationship Id="rId12" Type="http://schemas.openxmlformats.org/officeDocument/2006/relationships/image" Target="../media/image88.sv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82.svg"/><Relationship Id="rId11" Type="http://schemas.openxmlformats.org/officeDocument/2006/relationships/image" Target="../media/image87.png"/><Relationship Id="rId5" Type="http://schemas.openxmlformats.org/officeDocument/2006/relationships/image" Target="../media/image81.png"/><Relationship Id="rId10" Type="http://schemas.openxmlformats.org/officeDocument/2006/relationships/image" Target="../media/image86.svg"/><Relationship Id="rId4" Type="http://schemas.openxmlformats.org/officeDocument/2006/relationships/image" Target="../media/image80.svg"/><Relationship Id="rId9" Type="http://schemas.openxmlformats.org/officeDocument/2006/relationships/image" Target="../media/image85.png"/></Relationships>
</file>

<file path=ppt/diagrams/_rels/drawing8.xml.rels><?xml version="1.0" encoding="UTF-8" standalone="yes"?>
<Relationships xmlns="http://schemas.openxmlformats.org/package/2006/relationships"><Relationship Id="rId8" Type="http://schemas.openxmlformats.org/officeDocument/2006/relationships/image" Target="../media/image96.svg"/><Relationship Id="rId3" Type="http://schemas.openxmlformats.org/officeDocument/2006/relationships/image" Target="../media/image91.png"/><Relationship Id="rId7" Type="http://schemas.openxmlformats.org/officeDocument/2006/relationships/image" Target="../media/image95.png"/><Relationship Id="rId12" Type="http://schemas.openxmlformats.org/officeDocument/2006/relationships/image" Target="../media/image100.svg"/><Relationship Id="rId2" Type="http://schemas.openxmlformats.org/officeDocument/2006/relationships/image" Target="../media/image90.svg"/><Relationship Id="rId1" Type="http://schemas.openxmlformats.org/officeDocument/2006/relationships/image" Target="../media/image89.png"/><Relationship Id="rId6" Type="http://schemas.openxmlformats.org/officeDocument/2006/relationships/image" Target="../media/image94.svg"/><Relationship Id="rId11" Type="http://schemas.openxmlformats.org/officeDocument/2006/relationships/image" Target="../media/image99.png"/><Relationship Id="rId5" Type="http://schemas.openxmlformats.org/officeDocument/2006/relationships/image" Target="../media/image93.png"/><Relationship Id="rId10" Type="http://schemas.openxmlformats.org/officeDocument/2006/relationships/image" Target="../media/image98.svg"/><Relationship Id="rId4" Type="http://schemas.openxmlformats.org/officeDocument/2006/relationships/image" Target="../media/image92.svg"/><Relationship Id="rId9" Type="http://schemas.openxmlformats.org/officeDocument/2006/relationships/image" Target="../media/image97.png"/></Relationships>
</file>

<file path=ppt/diagrams/_rels/drawing9.xml.rels><?xml version="1.0" encoding="UTF-8" standalone="yes"?>
<Relationships xmlns="http://schemas.openxmlformats.org/package/2006/relationships"><Relationship Id="rId8" Type="http://schemas.openxmlformats.org/officeDocument/2006/relationships/image" Target="../media/image108.svg"/><Relationship Id="rId3" Type="http://schemas.openxmlformats.org/officeDocument/2006/relationships/image" Target="../media/image103.png"/><Relationship Id="rId7" Type="http://schemas.openxmlformats.org/officeDocument/2006/relationships/image" Target="../media/image107.png"/><Relationship Id="rId2" Type="http://schemas.openxmlformats.org/officeDocument/2006/relationships/image" Target="../media/image102.svg"/><Relationship Id="rId1" Type="http://schemas.openxmlformats.org/officeDocument/2006/relationships/image" Target="../media/image101.png"/><Relationship Id="rId6" Type="http://schemas.openxmlformats.org/officeDocument/2006/relationships/image" Target="../media/image106.svg"/><Relationship Id="rId5" Type="http://schemas.openxmlformats.org/officeDocument/2006/relationships/image" Target="../media/image105.png"/><Relationship Id="rId4" Type="http://schemas.openxmlformats.org/officeDocument/2006/relationships/image" Target="../media/image104.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0CA46A-7AD2-4F38-B376-34A07ABCC997}"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95A5142C-5129-4925-9E49-B4B596D7F035}">
      <dgm:prSet/>
      <dgm:spPr/>
      <dgm:t>
        <a:bodyPr/>
        <a:lstStyle/>
        <a:p>
          <a:pPr>
            <a:lnSpc>
              <a:spcPct val="100000"/>
            </a:lnSpc>
          </a:pPr>
          <a:r>
            <a:rPr lang="en-GB" noProof="0" dirty="0"/>
            <a:t>To be able to explain the different cloud computing models.</a:t>
          </a:r>
        </a:p>
      </dgm:t>
    </dgm:pt>
    <dgm:pt modelId="{B08881A4-CE47-4DCF-9652-8C8D8FCC45CB}" type="parTrans" cxnId="{EE127267-EB98-4C9A-8526-E265329F759C}">
      <dgm:prSet/>
      <dgm:spPr/>
      <dgm:t>
        <a:bodyPr/>
        <a:lstStyle/>
        <a:p>
          <a:endParaRPr lang="en-US"/>
        </a:p>
      </dgm:t>
    </dgm:pt>
    <dgm:pt modelId="{21BB0327-5539-42DE-A572-7D9EAD44DA20}" type="sibTrans" cxnId="{EE127267-EB98-4C9A-8526-E265329F759C}">
      <dgm:prSet/>
      <dgm:spPr/>
      <dgm:t>
        <a:bodyPr/>
        <a:lstStyle/>
        <a:p>
          <a:endParaRPr lang="en-US"/>
        </a:p>
      </dgm:t>
    </dgm:pt>
    <dgm:pt modelId="{C0141F99-EE0E-4182-A032-3283CE21FDB1}">
      <dgm:prSet/>
      <dgm:spPr/>
      <dgm:t>
        <a:bodyPr/>
        <a:lstStyle/>
        <a:p>
          <a:pPr>
            <a:lnSpc>
              <a:spcPct val="100000"/>
            </a:lnSpc>
          </a:pPr>
          <a:r>
            <a:rPr lang="en-GB" noProof="0" dirty="0"/>
            <a:t>To be able to assess the impact of using cloud computing.</a:t>
          </a:r>
        </a:p>
      </dgm:t>
    </dgm:pt>
    <dgm:pt modelId="{8C3A524E-0795-409C-A37F-BB6D9CB32FE8}" type="parTrans" cxnId="{7667E99A-2135-4514-A1F5-72F66E448166}">
      <dgm:prSet/>
      <dgm:spPr/>
      <dgm:t>
        <a:bodyPr/>
        <a:lstStyle/>
        <a:p>
          <a:endParaRPr lang="en-US"/>
        </a:p>
      </dgm:t>
    </dgm:pt>
    <dgm:pt modelId="{123F733F-3D66-4447-B733-46494C483A47}" type="sibTrans" cxnId="{7667E99A-2135-4514-A1F5-72F66E448166}">
      <dgm:prSet/>
      <dgm:spPr/>
      <dgm:t>
        <a:bodyPr/>
        <a:lstStyle/>
        <a:p>
          <a:endParaRPr lang="en-US"/>
        </a:p>
      </dgm:t>
    </dgm:pt>
    <dgm:pt modelId="{C1EC43CC-90EE-4439-8049-BC086D103F83}" type="pres">
      <dgm:prSet presAssocID="{F70CA46A-7AD2-4F38-B376-34A07ABCC997}" presName="root" presStyleCnt="0">
        <dgm:presLayoutVars>
          <dgm:dir/>
          <dgm:resizeHandles val="exact"/>
        </dgm:presLayoutVars>
      </dgm:prSet>
      <dgm:spPr/>
    </dgm:pt>
    <dgm:pt modelId="{8D162259-75AC-45C6-B7B0-3CB07DE225F6}" type="pres">
      <dgm:prSet presAssocID="{95A5142C-5129-4925-9E49-B4B596D7F035}" presName="compNode" presStyleCnt="0"/>
      <dgm:spPr/>
    </dgm:pt>
    <dgm:pt modelId="{A597EE45-E0C9-48C7-ABB7-28E59AAE4E21}" type="pres">
      <dgm:prSet presAssocID="{95A5142C-5129-4925-9E49-B4B596D7F035}" presName="bgRect" presStyleLbl="bgShp" presStyleIdx="0" presStyleCnt="2"/>
      <dgm:spPr/>
    </dgm:pt>
    <dgm:pt modelId="{8AB381C2-3C9F-4AC8-A324-9127659F8943}" type="pres">
      <dgm:prSet presAssocID="{95A5142C-5129-4925-9E49-B4B596D7F035}"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oks"/>
        </a:ext>
      </dgm:extLst>
    </dgm:pt>
    <dgm:pt modelId="{C140ABA5-ED94-4EC4-8FC2-B51CFFDC73FE}" type="pres">
      <dgm:prSet presAssocID="{95A5142C-5129-4925-9E49-B4B596D7F035}" presName="spaceRect" presStyleCnt="0"/>
      <dgm:spPr/>
    </dgm:pt>
    <dgm:pt modelId="{9DAED747-2E27-4223-BC4F-93498C4874E8}" type="pres">
      <dgm:prSet presAssocID="{95A5142C-5129-4925-9E49-B4B596D7F035}" presName="parTx" presStyleLbl="revTx" presStyleIdx="0" presStyleCnt="2">
        <dgm:presLayoutVars>
          <dgm:chMax val="0"/>
          <dgm:chPref val="0"/>
        </dgm:presLayoutVars>
      </dgm:prSet>
      <dgm:spPr/>
    </dgm:pt>
    <dgm:pt modelId="{5A07CC25-3948-4B3B-96C5-BD125765E27C}" type="pres">
      <dgm:prSet presAssocID="{21BB0327-5539-42DE-A572-7D9EAD44DA20}" presName="sibTrans" presStyleCnt="0"/>
      <dgm:spPr/>
    </dgm:pt>
    <dgm:pt modelId="{E19793F7-57F7-4C17-B97E-76EDEF71C327}" type="pres">
      <dgm:prSet presAssocID="{C0141F99-EE0E-4182-A032-3283CE21FDB1}" presName="compNode" presStyleCnt="0"/>
      <dgm:spPr/>
    </dgm:pt>
    <dgm:pt modelId="{02737212-DDC2-4D8B-B50A-D3CCD74D1FA2}" type="pres">
      <dgm:prSet presAssocID="{C0141F99-EE0E-4182-A032-3283CE21FDB1}" presName="bgRect" presStyleLbl="bgShp" presStyleIdx="1" presStyleCnt="2"/>
      <dgm:spPr/>
    </dgm:pt>
    <dgm:pt modelId="{766C8ADD-7D8F-44E2-9023-BA69C41A5165}" type="pres">
      <dgm:prSet presAssocID="{C0141F99-EE0E-4182-A032-3283CE21FDB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ocessor"/>
        </a:ext>
      </dgm:extLst>
    </dgm:pt>
    <dgm:pt modelId="{0F4F35B3-22DD-472E-9E40-7E81BFAE9830}" type="pres">
      <dgm:prSet presAssocID="{C0141F99-EE0E-4182-A032-3283CE21FDB1}" presName="spaceRect" presStyleCnt="0"/>
      <dgm:spPr/>
    </dgm:pt>
    <dgm:pt modelId="{9283E937-ABD2-4A99-A8A4-9B63D34734B1}" type="pres">
      <dgm:prSet presAssocID="{C0141F99-EE0E-4182-A032-3283CE21FDB1}" presName="parTx" presStyleLbl="revTx" presStyleIdx="1" presStyleCnt="2">
        <dgm:presLayoutVars>
          <dgm:chMax val="0"/>
          <dgm:chPref val="0"/>
        </dgm:presLayoutVars>
      </dgm:prSet>
      <dgm:spPr/>
    </dgm:pt>
  </dgm:ptLst>
  <dgm:cxnLst>
    <dgm:cxn modelId="{F57CEF0A-A3D2-445C-B79D-864585EC120E}" type="presOf" srcId="{95A5142C-5129-4925-9E49-B4B596D7F035}" destId="{9DAED747-2E27-4223-BC4F-93498C4874E8}" srcOrd="0" destOrd="0" presId="urn:microsoft.com/office/officeart/2018/2/layout/IconVerticalSolidList"/>
    <dgm:cxn modelId="{3EE8E339-3953-4C00-BD2B-C3DEE598EECF}" type="presOf" srcId="{F70CA46A-7AD2-4F38-B376-34A07ABCC997}" destId="{C1EC43CC-90EE-4439-8049-BC086D103F83}" srcOrd="0" destOrd="0" presId="urn:microsoft.com/office/officeart/2018/2/layout/IconVerticalSolidList"/>
    <dgm:cxn modelId="{EE127267-EB98-4C9A-8526-E265329F759C}" srcId="{F70CA46A-7AD2-4F38-B376-34A07ABCC997}" destId="{95A5142C-5129-4925-9E49-B4B596D7F035}" srcOrd="0" destOrd="0" parTransId="{B08881A4-CE47-4DCF-9652-8C8D8FCC45CB}" sibTransId="{21BB0327-5539-42DE-A572-7D9EAD44DA20}"/>
    <dgm:cxn modelId="{7667E99A-2135-4514-A1F5-72F66E448166}" srcId="{F70CA46A-7AD2-4F38-B376-34A07ABCC997}" destId="{C0141F99-EE0E-4182-A032-3283CE21FDB1}" srcOrd="1" destOrd="0" parTransId="{8C3A524E-0795-409C-A37F-BB6D9CB32FE8}" sibTransId="{123F733F-3D66-4447-B733-46494C483A47}"/>
    <dgm:cxn modelId="{2EE365D8-69DA-42F8-AB08-89B6B0C2FF57}" type="presOf" srcId="{C0141F99-EE0E-4182-A032-3283CE21FDB1}" destId="{9283E937-ABD2-4A99-A8A4-9B63D34734B1}" srcOrd="0" destOrd="0" presId="urn:microsoft.com/office/officeart/2018/2/layout/IconVerticalSolidList"/>
    <dgm:cxn modelId="{664A4065-ED28-43BB-9444-7C668D8B7872}" type="presParOf" srcId="{C1EC43CC-90EE-4439-8049-BC086D103F83}" destId="{8D162259-75AC-45C6-B7B0-3CB07DE225F6}" srcOrd="0" destOrd="0" presId="urn:microsoft.com/office/officeart/2018/2/layout/IconVerticalSolidList"/>
    <dgm:cxn modelId="{B010B46D-248A-4E94-916A-28A6B7786628}" type="presParOf" srcId="{8D162259-75AC-45C6-B7B0-3CB07DE225F6}" destId="{A597EE45-E0C9-48C7-ABB7-28E59AAE4E21}" srcOrd="0" destOrd="0" presId="urn:microsoft.com/office/officeart/2018/2/layout/IconVerticalSolidList"/>
    <dgm:cxn modelId="{01A186CB-78CD-4D44-AA4A-47D43C26D489}" type="presParOf" srcId="{8D162259-75AC-45C6-B7B0-3CB07DE225F6}" destId="{8AB381C2-3C9F-4AC8-A324-9127659F8943}" srcOrd="1" destOrd="0" presId="urn:microsoft.com/office/officeart/2018/2/layout/IconVerticalSolidList"/>
    <dgm:cxn modelId="{E0719000-628E-484D-93EB-DA1087EE4F00}" type="presParOf" srcId="{8D162259-75AC-45C6-B7B0-3CB07DE225F6}" destId="{C140ABA5-ED94-4EC4-8FC2-B51CFFDC73FE}" srcOrd="2" destOrd="0" presId="urn:microsoft.com/office/officeart/2018/2/layout/IconVerticalSolidList"/>
    <dgm:cxn modelId="{6AD4A306-2065-41BD-92F4-CEF57CE8B3A5}" type="presParOf" srcId="{8D162259-75AC-45C6-B7B0-3CB07DE225F6}" destId="{9DAED747-2E27-4223-BC4F-93498C4874E8}" srcOrd="3" destOrd="0" presId="urn:microsoft.com/office/officeart/2018/2/layout/IconVerticalSolidList"/>
    <dgm:cxn modelId="{362D5DB2-82F5-4B15-BEF1-0C1A0D6B9CB6}" type="presParOf" srcId="{C1EC43CC-90EE-4439-8049-BC086D103F83}" destId="{5A07CC25-3948-4B3B-96C5-BD125765E27C}" srcOrd="1" destOrd="0" presId="urn:microsoft.com/office/officeart/2018/2/layout/IconVerticalSolidList"/>
    <dgm:cxn modelId="{2ECC7CD6-247E-4343-84C9-25200E4BC164}" type="presParOf" srcId="{C1EC43CC-90EE-4439-8049-BC086D103F83}" destId="{E19793F7-57F7-4C17-B97E-76EDEF71C327}" srcOrd="2" destOrd="0" presId="urn:microsoft.com/office/officeart/2018/2/layout/IconVerticalSolidList"/>
    <dgm:cxn modelId="{4CCC1243-0B07-429F-847D-A9A88E5F5457}" type="presParOf" srcId="{E19793F7-57F7-4C17-B97E-76EDEF71C327}" destId="{02737212-DDC2-4D8B-B50A-D3CCD74D1FA2}" srcOrd="0" destOrd="0" presId="urn:microsoft.com/office/officeart/2018/2/layout/IconVerticalSolidList"/>
    <dgm:cxn modelId="{22E65A43-C0E9-4032-9715-5E51B43425AF}" type="presParOf" srcId="{E19793F7-57F7-4C17-B97E-76EDEF71C327}" destId="{766C8ADD-7D8F-44E2-9023-BA69C41A5165}" srcOrd="1" destOrd="0" presId="urn:microsoft.com/office/officeart/2018/2/layout/IconVerticalSolidList"/>
    <dgm:cxn modelId="{A9D15DF7-8C00-480D-A14A-87387AEA0EF5}" type="presParOf" srcId="{E19793F7-57F7-4C17-B97E-76EDEF71C327}" destId="{0F4F35B3-22DD-472E-9E40-7E81BFAE9830}" srcOrd="2" destOrd="0" presId="urn:microsoft.com/office/officeart/2018/2/layout/IconVerticalSolidList"/>
    <dgm:cxn modelId="{25693B96-E72E-403D-98F2-2FB3CB82FC54}" type="presParOf" srcId="{E19793F7-57F7-4C17-B97E-76EDEF71C327}" destId="{9283E937-ABD2-4A99-A8A4-9B63D34734B1}"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4455761-BC61-4F2C-AFC7-DA0F491BD7FE}" type="doc">
      <dgm:prSet loTypeId="urn:microsoft.com/office/officeart/2005/8/layout/vList5" loCatId="list" qsTypeId="urn:microsoft.com/office/officeart/2005/8/quickstyle/simple1" qsCatId="simple" csTypeId="urn:microsoft.com/office/officeart/2005/8/colors/accent0_3" csCatId="mainScheme" phldr="1"/>
      <dgm:spPr/>
      <dgm:t>
        <a:bodyPr/>
        <a:lstStyle/>
        <a:p>
          <a:endParaRPr lang="en-GB"/>
        </a:p>
      </dgm:t>
    </dgm:pt>
    <dgm:pt modelId="{88B5D025-AA4B-489E-A3E6-5A27B04C2A59}">
      <dgm:prSet phldrT="[Text]" custT="1"/>
      <dgm:spPr/>
      <dgm:t>
        <a:bodyPr/>
        <a:lstStyle/>
        <a:p>
          <a:r>
            <a:rPr lang="en-GB" sz="3600" dirty="0"/>
            <a:t>Subscriber</a:t>
          </a:r>
        </a:p>
      </dgm:t>
    </dgm:pt>
    <dgm:pt modelId="{4ED4ED93-C4AA-4DF6-A798-3CB45F4413EB}" type="parTrans" cxnId="{E85A51AF-F82A-4A5E-B55B-4EF2D64B3244}">
      <dgm:prSet/>
      <dgm:spPr/>
      <dgm:t>
        <a:bodyPr/>
        <a:lstStyle/>
        <a:p>
          <a:endParaRPr lang="en-GB"/>
        </a:p>
      </dgm:t>
    </dgm:pt>
    <dgm:pt modelId="{A110837B-ABD9-4411-B409-4651D217F1DE}" type="sibTrans" cxnId="{E85A51AF-F82A-4A5E-B55B-4EF2D64B3244}">
      <dgm:prSet/>
      <dgm:spPr/>
      <dgm:t>
        <a:bodyPr/>
        <a:lstStyle/>
        <a:p>
          <a:endParaRPr lang="en-GB"/>
        </a:p>
      </dgm:t>
    </dgm:pt>
    <dgm:pt modelId="{5C3168C5-2A0A-4A2B-A9DA-CB79792F9601}">
      <dgm:prSet phldrT="[Text]"/>
      <dgm:spPr>
        <a:solidFill>
          <a:schemeClr val="tx2">
            <a:alpha val="90000"/>
          </a:schemeClr>
        </a:solidFill>
      </dgm:spPr>
      <dgm:t>
        <a:bodyPr/>
        <a:lstStyle/>
        <a:p>
          <a:r>
            <a:rPr lang="en-GB" dirty="0">
              <a:solidFill>
                <a:schemeClr val="bg1"/>
              </a:solidFill>
              <a:latin typeface="Congenial" panose="02000503040000020004" pitchFamily="2" charset="0"/>
            </a:rPr>
            <a:t>Applications</a:t>
          </a:r>
        </a:p>
      </dgm:t>
    </dgm:pt>
    <dgm:pt modelId="{BB319A49-10A0-4F06-8CD1-79660E6A045D}" type="parTrans" cxnId="{47CEC992-E672-494B-964C-E2D85B890CF2}">
      <dgm:prSet/>
      <dgm:spPr/>
      <dgm:t>
        <a:bodyPr/>
        <a:lstStyle/>
        <a:p>
          <a:endParaRPr lang="en-GB"/>
        </a:p>
      </dgm:t>
    </dgm:pt>
    <dgm:pt modelId="{FB8557C3-826A-494A-9303-7BF538CCDC84}" type="sibTrans" cxnId="{47CEC992-E672-494B-964C-E2D85B890CF2}">
      <dgm:prSet/>
      <dgm:spPr/>
      <dgm:t>
        <a:bodyPr/>
        <a:lstStyle/>
        <a:p>
          <a:endParaRPr lang="en-GB"/>
        </a:p>
      </dgm:t>
    </dgm:pt>
    <dgm:pt modelId="{E0952671-8592-45E2-B856-031AC9BC58C6}">
      <dgm:prSet phldrT="[Text]"/>
      <dgm:spPr>
        <a:solidFill>
          <a:schemeClr val="tx2">
            <a:alpha val="90000"/>
          </a:schemeClr>
        </a:solidFill>
      </dgm:spPr>
      <dgm:t>
        <a:bodyPr/>
        <a:lstStyle/>
        <a:p>
          <a:r>
            <a:rPr lang="en-GB" dirty="0">
              <a:solidFill>
                <a:schemeClr val="bg1"/>
              </a:solidFill>
              <a:latin typeface="Congenial" panose="02000503040000020004" pitchFamily="2" charset="0"/>
            </a:rPr>
            <a:t>Data</a:t>
          </a:r>
        </a:p>
      </dgm:t>
    </dgm:pt>
    <dgm:pt modelId="{0E4F863D-02FA-4A95-8F5C-55D1C8AF0D49}" type="parTrans" cxnId="{D65F74D4-EB34-49F5-9B33-5416AD0B87EE}">
      <dgm:prSet/>
      <dgm:spPr/>
      <dgm:t>
        <a:bodyPr/>
        <a:lstStyle/>
        <a:p>
          <a:endParaRPr lang="en-GB"/>
        </a:p>
      </dgm:t>
    </dgm:pt>
    <dgm:pt modelId="{1BD6EFFA-4865-4543-AB6D-82FCF20220F3}" type="sibTrans" cxnId="{D65F74D4-EB34-49F5-9B33-5416AD0B87EE}">
      <dgm:prSet/>
      <dgm:spPr/>
      <dgm:t>
        <a:bodyPr/>
        <a:lstStyle/>
        <a:p>
          <a:endParaRPr lang="en-GB"/>
        </a:p>
      </dgm:t>
    </dgm:pt>
    <dgm:pt modelId="{521E4744-401A-47CC-BA42-040EA727870E}">
      <dgm:prSet phldrT="[Text]" custT="1"/>
      <dgm:spPr>
        <a:solidFill>
          <a:schemeClr val="bg2">
            <a:lumMod val="50000"/>
          </a:schemeClr>
        </a:solidFill>
      </dgm:spPr>
      <dgm:t>
        <a:bodyPr/>
        <a:lstStyle/>
        <a:p>
          <a:r>
            <a:rPr lang="en-GB" sz="3600" dirty="0"/>
            <a:t>Service Provider</a:t>
          </a:r>
        </a:p>
      </dgm:t>
    </dgm:pt>
    <dgm:pt modelId="{641AC2E2-C831-44FD-963C-07D2B45B083D}" type="parTrans" cxnId="{F176F1A6-C313-44C9-B35D-FE4AFB332AFD}">
      <dgm:prSet/>
      <dgm:spPr/>
      <dgm:t>
        <a:bodyPr/>
        <a:lstStyle/>
        <a:p>
          <a:endParaRPr lang="en-GB"/>
        </a:p>
      </dgm:t>
    </dgm:pt>
    <dgm:pt modelId="{47512710-4935-4009-870A-B8E653E2A3C4}" type="sibTrans" cxnId="{F176F1A6-C313-44C9-B35D-FE4AFB332AFD}">
      <dgm:prSet/>
      <dgm:spPr/>
      <dgm:t>
        <a:bodyPr/>
        <a:lstStyle/>
        <a:p>
          <a:endParaRPr lang="en-GB"/>
        </a:p>
      </dgm:t>
    </dgm:pt>
    <dgm:pt modelId="{0ED3CDC8-B9FC-4A5B-B569-C70DE56F82CD}">
      <dgm:prSet phldrT="[Text]"/>
      <dgm:spPr>
        <a:solidFill>
          <a:schemeClr val="bg2">
            <a:lumMod val="50000"/>
            <a:alpha val="90000"/>
          </a:schemeClr>
        </a:solidFill>
      </dgm:spPr>
      <dgm:t>
        <a:bodyPr/>
        <a:lstStyle/>
        <a:p>
          <a:r>
            <a:rPr lang="en-GB" dirty="0">
              <a:solidFill>
                <a:schemeClr val="bg1"/>
              </a:solidFill>
              <a:latin typeface="Congenial" panose="02000503040000020004" pitchFamily="2" charset="0"/>
            </a:rPr>
            <a:t>Virtualisation</a:t>
          </a:r>
        </a:p>
      </dgm:t>
    </dgm:pt>
    <dgm:pt modelId="{4E2260A3-2195-4A4A-8BB4-A8F303D5687A}" type="parTrans" cxnId="{EA9C3207-0F0D-4CD8-907D-5E082BC999EF}">
      <dgm:prSet/>
      <dgm:spPr/>
      <dgm:t>
        <a:bodyPr/>
        <a:lstStyle/>
        <a:p>
          <a:endParaRPr lang="en-GB"/>
        </a:p>
      </dgm:t>
    </dgm:pt>
    <dgm:pt modelId="{B1B60E35-10EF-4E3D-A310-E27042CEDB94}" type="sibTrans" cxnId="{EA9C3207-0F0D-4CD8-907D-5E082BC999EF}">
      <dgm:prSet/>
      <dgm:spPr/>
      <dgm:t>
        <a:bodyPr/>
        <a:lstStyle/>
        <a:p>
          <a:endParaRPr lang="en-GB"/>
        </a:p>
      </dgm:t>
    </dgm:pt>
    <dgm:pt modelId="{7161BF95-1779-4CC5-9462-F8D1A7971EC7}">
      <dgm:prSet phldrT="[Text]"/>
      <dgm:spPr>
        <a:solidFill>
          <a:schemeClr val="bg2">
            <a:lumMod val="50000"/>
            <a:alpha val="90000"/>
          </a:schemeClr>
        </a:solidFill>
      </dgm:spPr>
      <dgm:t>
        <a:bodyPr/>
        <a:lstStyle/>
        <a:p>
          <a:r>
            <a:rPr lang="en-GB" dirty="0">
              <a:solidFill>
                <a:schemeClr val="bg1"/>
              </a:solidFill>
              <a:latin typeface="Congenial" panose="02000503040000020004" pitchFamily="2" charset="0"/>
            </a:rPr>
            <a:t>Servers</a:t>
          </a:r>
        </a:p>
      </dgm:t>
    </dgm:pt>
    <dgm:pt modelId="{CC396CEE-F6E1-4832-9FFD-DB8B38212C57}" type="parTrans" cxnId="{BFECB557-F597-446F-BD93-3277DCC2D66A}">
      <dgm:prSet/>
      <dgm:spPr/>
      <dgm:t>
        <a:bodyPr/>
        <a:lstStyle/>
        <a:p>
          <a:endParaRPr lang="en-GB"/>
        </a:p>
      </dgm:t>
    </dgm:pt>
    <dgm:pt modelId="{174B677D-5C41-4D8D-8745-58D3F049684A}" type="sibTrans" cxnId="{BFECB557-F597-446F-BD93-3277DCC2D66A}">
      <dgm:prSet/>
      <dgm:spPr/>
      <dgm:t>
        <a:bodyPr/>
        <a:lstStyle/>
        <a:p>
          <a:endParaRPr lang="en-GB"/>
        </a:p>
      </dgm:t>
    </dgm:pt>
    <dgm:pt modelId="{E5A4DE05-B275-4895-A620-2613D1DA2783}">
      <dgm:prSet phldrT="[Text]"/>
      <dgm:spPr>
        <a:solidFill>
          <a:schemeClr val="tx2">
            <a:alpha val="90000"/>
          </a:schemeClr>
        </a:solidFill>
      </dgm:spPr>
      <dgm:t>
        <a:bodyPr/>
        <a:lstStyle/>
        <a:p>
          <a:r>
            <a:rPr lang="en-GB" dirty="0">
              <a:solidFill>
                <a:schemeClr val="bg1"/>
              </a:solidFill>
              <a:latin typeface="Congenial" panose="02000503040000020004" pitchFamily="2" charset="0"/>
            </a:rPr>
            <a:t>Runtime</a:t>
          </a:r>
        </a:p>
      </dgm:t>
    </dgm:pt>
    <dgm:pt modelId="{E3D02CE4-A2B0-43BC-BCB3-687ABD852726}" type="parTrans" cxnId="{0DF33BFD-5177-42E7-A2EB-88727B16DC20}">
      <dgm:prSet/>
      <dgm:spPr/>
      <dgm:t>
        <a:bodyPr/>
        <a:lstStyle/>
        <a:p>
          <a:endParaRPr lang="en-GB"/>
        </a:p>
      </dgm:t>
    </dgm:pt>
    <dgm:pt modelId="{22DF2D0B-FA95-4B32-8838-0F09844A0756}" type="sibTrans" cxnId="{0DF33BFD-5177-42E7-A2EB-88727B16DC20}">
      <dgm:prSet/>
      <dgm:spPr/>
      <dgm:t>
        <a:bodyPr/>
        <a:lstStyle/>
        <a:p>
          <a:endParaRPr lang="en-GB"/>
        </a:p>
      </dgm:t>
    </dgm:pt>
    <dgm:pt modelId="{08459517-0AEF-4F75-99B2-09E99E79C2F4}">
      <dgm:prSet phldrT="[Text]"/>
      <dgm:spPr>
        <a:solidFill>
          <a:schemeClr val="tx2">
            <a:alpha val="90000"/>
          </a:schemeClr>
        </a:solidFill>
      </dgm:spPr>
      <dgm:t>
        <a:bodyPr/>
        <a:lstStyle/>
        <a:p>
          <a:r>
            <a:rPr lang="en-GB" dirty="0">
              <a:solidFill>
                <a:schemeClr val="bg1"/>
              </a:solidFill>
              <a:latin typeface="Congenial" panose="02000503040000020004" pitchFamily="2" charset="0"/>
            </a:rPr>
            <a:t>Middleware</a:t>
          </a:r>
        </a:p>
      </dgm:t>
    </dgm:pt>
    <dgm:pt modelId="{624CA1EC-D84A-4364-A55A-25E5AD1EE459}" type="parTrans" cxnId="{8895AF4C-6334-4A98-92AE-EF23354C6FA8}">
      <dgm:prSet/>
      <dgm:spPr/>
      <dgm:t>
        <a:bodyPr/>
        <a:lstStyle/>
        <a:p>
          <a:endParaRPr lang="en-GB"/>
        </a:p>
      </dgm:t>
    </dgm:pt>
    <dgm:pt modelId="{5A77E964-DC93-4BF5-B851-1EE3CFB5FAEE}" type="sibTrans" cxnId="{8895AF4C-6334-4A98-92AE-EF23354C6FA8}">
      <dgm:prSet/>
      <dgm:spPr/>
      <dgm:t>
        <a:bodyPr/>
        <a:lstStyle/>
        <a:p>
          <a:endParaRPr lang="en-GB"/>
        </a:p>
      </dgm:t>
    </dgm:pt>
    <dgm:pt modelId="{DEA7D8DE-E1A1-4D83-B243-F56450D26CD6}">
      <dgm:prSet phldrT="[Text]"/>
      <dgm:spPr>
        <a:solidFill>
          <a:schemeClr val="tx2">
            <a:alpha val="90000"/>
          </a:schemeClr>
        </a:solidFill>
      </dgm:spPr>
      <dgm:t>
        <a:bodyPr/>
        <a:lstStyle/>
        <a:p>
          <a:r>
            <a:rPr lang="en-GB" dirty="0">
              <a:solidFill>
                <a:schemeClr val="bg1"/>
              </a:solidFill>
              <a:latin typeface="Congenial" panose="02000503040000020004" pitchFamily="2" charset="0"/>
            </a:rPr>
            <a:t>Operating System</a:t>
          </a:r>
        </a:p>
      </dgm:t>
    </dgm:pt>
    <dgm:pt modelId="{965182E5-D300-4903-A8C2-ECAC9AC7A202}" type="parTrans" cxnId="{EB69EF83-AC44-470C-9F8A-D5DEDA7A22E7}">
      <dgm:prSet/>
      <dgm:spPr/>
      <dgm:t>
        <a:bodyPr/>
        <a:lstStyle/>
        <a:p>
          <a:endParaRPr lang="en-GB"/>
        </a:p>
      </dgm:t>
    </dgm:pt>
    <dgm:pt modelId="{C250A7C3-7FBF-497B-9702-F7F8A51FD203}" type="sibTrans" cxnId="{EB69EF83-AC44-470C-9F8A-D5DEDA7A22E7}">
      <dgm:prSet/>
      <dgm:spPr/>
      <dgm:t>
        <a:bodyPr/>
        <a:lstStyle/>
        <a:p>
          <a:endParaRPr lang="en-GB"/>
        </a:p>
      </dgm:t>
    </dgm:pt>
    <dgm:pt modelId="{E5DBFBD4-FAA6-49FC-A8E6-05138A4A6941}">
      <dgm:prSet phldrT="[Text]"/>
      <dgm:spPr>
        <a:solidFill>
          <a:schemeClr val="bg2">
            <a:lumMod val="50000"/>
            <a:alpha val="90000"/>
          </a:schemeClr>
        </a:solidFill>
      </dgm:spPr>
      <dgm:t>
        <a:bodyPr/>
        <a:lstStyle/>
        <a:p>
          <a:r>
            <a:rPr lang="en-GB" dirty="0">
              <a:solidFill>
                <a:schemeClr val="bg1"/>
              </a:solidFill>
              <a:latin typeface="Congenial" panose="02000503040000020004" pitchFamily="2" charset="0"/>
            </a:rPr>
            <a:t>Storage</a:t>
          </a:r>
        </a:p>
      </dgm:t>
    </dgm:pt>
    <dgm:pt modelId="{AD5C5AF7-9A45-40CA-A134-7B83B16F146F}" type="parTrans" cxnId="{75D95ACB-B895-4DEF-837F-D652200C9EE7}">
      <dgm:prSet/>
      <dgm:spPr/>
      <dgm:t>
        <a:bodyPr/>
        <a:lstStyle/>
        <a:p>
          <a:endParaRPr lang="en-GB"/>
        </a:p>
      </dgm:t>
    </dgm:pt>
    <dgm:pt modelId="{CDC554AE-86B0-4BFD-A6E0-83B1F875F0B6}" type="sibTrans" cxnId="{75D95ACB-B895-4DEF-837F-D652200C9EE7}">
      <dgm:prSet/>
      <dgm:spPr/>
      <dgm:t>
        <a:bodyPr/>
        <a:lstStyle/>
        <a:p>
          <a:endParaRPr lang="en-GB"/>
        </a:p>
      </dgm:t>
    </dgm:pt>
    <dgm:pt modelId="{09F0B49D-A4C9-4ABC-9543-119DB17A6C8D}">
      <dgm:prSet phldrT="[Text]"/>
      <dgm:spPr>
        <a:solidFill>
          <a:schemeClr val="bg2">
            <a:lumMod val="50000"/>
            <a:alpha val="90000"/>
          </a:schemeClr>
        </a:solidFill>
      </dgm:spPr>
      <dgm:t>
        <a:bodyPr/>
        <a:lstStyle/>
        <a:p>
          <a:r>
            <a:rPr lang="en-GB" dirty="0">
              <a:solidFill>
                <a:schemeClr val="bg1"/>
              </a:solidFill>
              <a:latin typeface="Congenial" panose="02000503040000020004" pitchFamily="2" charset="0"/>
            </a:rPr>
            <a:t>Networking</a:t>
          </a:r>
        </a:p>
      </dgm:t>
    </dgm:pt>
    <dgm:pt modelId="{3ED0F582-57C4-471D-9240-2D36317FA62B}" type="parTrans" cxnId="{B77164E5-9E1E-474B-B29A-147B140FF131}">
      <dgm:prSet/>
      <dgm:spPr/>
      <dgm:t>
        <a:bodyPr/>
        <a:lstStyle/>
        <a:p>
          <a:endParaRPr lang="en-GB"/>
        </a:p>
      </dgm:t>
    </dgm:pt>
    <dgm:pt modelId="{E524DC48-909A-4425-83E2-6E3A65A09519}" type="sibTrans" cxnId="{B77164E5-9E1E-474B-B29A-147B140FF131}">
      <dgm:prSet/>
      <dgm:spPr/>
      <dgm:t>
        <a:bodyPr/>
        <a:lstStyle/>
        <a:p>
          <a:endParaRPr lang="en-GB"/>
        </a:p>
      </dgm:t>
    </dgm:pt>
    <dgm:pt modelId="{99BC4DE9-2667-4320-85ED-9FEFA9DBF4F9}" type="pres">
      <dgm:prSet presAssocID="{04455761-BC61-4F2C-AFC7-DA0F491BD7FE}" presName="Name0" presStyleCnt="0">
        <dgm:presLayoutVars>
          <dgm:dir/>
          <dgm:animLvl val="lvl"/>
          <dgm:resizeHandles val="exact"/>
        </dgm:presLayoutVars>
      </dgm:prSet>
      <dgm:spPr/>
    </dgm:pt>
    <dgm:pt modelId="{B26E31D8-D9F1-4EAC-BC82-9ADADCF6D2C6}" type="pres">
      <dgm:prSet presAssocID="{88B5D025-AA4B-489E-A3E6-5A27B04C2A59}" presName="linNode" presStyleCnt="0"/>
      <dgm:spPr/>
    </dgm:pt>
    <dgm:pt modelId="{D43D472C-8AB5-4A6F-A154-A2FE625A83B9}" type="pres">
      <dgm:prSet presAssocID="{88B5D025-AA4B-489E-A3E6-5A27B04C2A59}" presName="parentText" presStyleLbl="node1" presStyleIdx="0" presStyleCnt="2" custScaleY="68907">
        <dgm:presLayoutVars>
          <dgm:chMax val="1"/>
          <dgm:bulletEnabled val="1"/>
        </dgm:presLayoutVars>
      </dgm:prSet>
      <dgm:spPr/>
    </dgm:pt>
    <dgm:pt modelId="{D17BF9B8-F15C-443D-8F9F-ABAF7352EF4B}" type="pres">
      <dgm:prSet presAssocID="{88B5D025-AA4B-489E-A3E6-5A27B04C2A59}" presName="descendantText" presStyleLbl="alignAccFollowNode1" presStyleIdx="0" presStyleCnt="2">
        <dgm:presLayoutVars>
          <dgm:bulletEnabled val="1"/>
        </dgm:presLayoutVars>
      </dgm:prSet>
      <dgm:spPr/>
    </dgm:pt>
    <dgm:pt modelId="{4667334E-6144-4888-A274-8DF4027584F4}" type="pres">
      <dgm:prSet presAssocID="{A110837B-ABD9-4411-B409-4651D217F1DE}" presName="sp" presStyleCnt="0"/>
      <dgm:spPr/>
    </dgm:pt>
    <dgm:pt modelId="{380AF7DE-982C-4734-8EAB-CD4784B2CCE5}" type="pres">
      <dgm:prSet presAssocID="{521E4744-401A-47CC-BA42-040EA727870E}" presName="linNode" presStyleCnt="0"/>
      <dgm:spPr/>
    </dgm:pt>
    <dgm:pt modelId="{F03D5185-B8A5-4CE9-8FAF-7285D91BD518}" type="pres">
      <dgm:prSet presAssocID="{521E4744-401A-47CC-BA42-040EA727870E}" presName="parentText" presStyleLbl="node1" presStyleIdx="1" presStyleCnt="2" custScaleY="66030">
        <dgm:presLayoutVars>
          <dgm:chMax val="1"/>
          <dgm:bulletEnabled val="1"/>
        </dgm:presLayoutVars>
      </dgm:prSet>
      <dgm:spPr/>
    </dgm:pt>
    <dgm:pt modelId="{876C1C05-921E-4E45-B0AE-7EB106BBAF65}" type="pres">
      <dgm:prSet presAssocID="{521E4744-401A-47CC-BA42-040EA727870E}" presName="descendantText" presStyleLbl="alignAccFollowNode1" presStyleIdx="1" presStyleCnt="2">
        <dgm:presLayoutVars>
          <dgm:bulletEnabled val="1"/>
        </dgm:presLayoutVars>
      </dgm:prSet>
      <dgm:spPr/>
    </dgm:pt>
  </dgm:ptLst>
  <dgm:cxnLst>
    <dgm:cxn modelId="{EA9C3207-0F0D-4CD8-907D-5E082BC999EF}" srcId="{521E4744-401A-47CC-BA42-040EA727870E}" destId="{0ED3CDC8-B9FC-4A5B-B569-C70DE56F82CD}" srcOrd="0" destOrd="0" parTransId="{4E2260A3-2195-4A4A-8BB4-A8F303D5687A}" sibTransId="{B1B60E35-10EF-4E3D-A310-E27042CEDB94}"/>
    <dgm:cxn modelId="{F2381008-2597-4B65-8810-7FFA6D478F6D}" type="presOf" srcId="{E5A4DE05-B275-4895-A620-2613D1DA2783}" destId="{D17BF9B8-F15C-443D-8F9F-ABAF7352EF4B}" srcOrd="0" destOrd="2" presId="urn:microsoft.com/office/officeart/2005/8/layout/vList5"/>
    <dgm:cxn modelId="{4E36D909-E175-4575-9150-86603D215CED}" type="presOf" srcId="{88B5D025-AA4B-489E-A3E6-5A27B04C2A59}" destId="{D43D472C-8AB5-4A6F-A154-A2FE625A83B9}" srcOrd="0" destOrd="0" presId="urn:microsoft.com/office/officeart/2005/8/layout/vList5"/>
    <dgm:cxn modelId="{7B219463-6B50-4B09-B5A0-446ED6EA9F07}" type="presOf" srcId="{E5DBFBD4-FAA6-49FC-A8E6-05138A4A6941}" destId="{876C1C05-921E-4E45-B0AE-7EB106BBAF65}" srcOrd="0" destOrd="2" presId="urn:microsoft.com/office/officeart/2005/8/layout/vList5"/>
    <dgm:cxn modelId="{C7930768-C073-4CFE-9955-4217C4B8AA25}" type="presOf" srcId="{08459517-0AEF-4F75-99B2-09E99E79C2F4}" destId="{D17BF9B8-F15C-443D-8F9F-ABAF7352EF4B}" srcOrd="0" destOrd="3" presId="urn:microsoft.com/office/officeart/2005/8/layout/vList5"/>
    <dgm:cxn modelId="{3240EB4A-8D6B-4761-9707-CEDE99435DBA}" type="presOf" srcId="{DEA7D8DE-E1A1-4D83-B243-F56450D26CD6}" destId="{D17BF9B8-F15C-443D-8F9F-ABAF7352EF4B}" srcOrd="0" destOrd="4" presId="urn:microsoft.com/office/officeart/2005/8/layout/vList5"/>
    <dgm:cxn modelId="{8895AF4C-6334-4A98-92AE-EF23354C6FA8}" srcId="{88B5D025-AA4B-489E-A3E6-5A27B04C2A59}" destId="{08459517-0AEF-4F75-99B2-09E99E79C2F4}" srcOrd="3" destOrd="0" parTransId="{624CA1EC-D84A-4364-A55A-25E5AD1EE459}" sibTransId="{5A77E964-DC93-4BF5-B851-1EE3CFB5FAEE}"/>
    <dgm:cxn modelId="{323E4577-8593-4892-8748-214F75D9F0AD}" type="presOf" srcId="{09F0B49D-A4C9-4ABC-9543-119DB17A6C8D}" destId="{876C1C05-921E-4E45-B0AE-7EB106BBAF65}" srcOrd="0" destOrd="3" presId="urn:microsoft.com/office/officeart/2005/8/layout/vList5"/>
    <dgm:cxn modelId="{BFECB557-F597-446F-BD93-3277DCC2D66A}" srcId="{521E4744-401A-47CC-BA42-040EA727870E}" destId="{7161BF95-1779-4CC5-9462-F8D1A7971EC7}" srcOrd="1" destOrd="0" parTransId="{CC396CEE-F6E1-4832-9FFD-DB8B38212C57}" sibTransId="{174B677D-5C41-4D8D-8745-58D3F049684A}"/>
    <dgm:cxn modelId="{06CEC357-B65D-4A88-8240-E81E81F57238}" type="presOf" srcId="{04455761-BC61-4F2C-AFC7-DA0F491BD7FE}" destId="{99BC4DE9-2667-4320-85ED-9FEFA9DBF4F9}" srcOrd="0" destOrd="0" presId="urn:microsoft.com/office/officeart/2005/8/layout/vList5"/>
    <dgm:cxn modelId="{97195F83-63B0-471F-9C41-E7C56BFB9D12}" type="presOf" srcId="{5C3168C5-2A0A-4A2B-A9DA-CB79792F9601}" destId="{D17BF9B8-F15C-443D-8F9F-ABAF7352EF4B}" srcOrd="0" destOrd="0" presId="urn:microsoft.com/office/officeart/2005/8/layout/vList5"/>
    <dgm:cxn modelId="{EB69EF83-AC44-470C-9F8A-D5DEDA7A22E7}" srcId="{88B5D025-AA4B-489E-A3E6-5A27B04C2A59}" destId="{DEA7D8DE-E1A1-4D83-B243-F56450D26CD6}" srcOrd="4" destOrd="0" parTransId="{965182E5-D300-4903-A8C2-ECAC9AC7A202}" sibTransId="{C250A7C3-7FBF-497B-9702-F7F8A51FD203}"/>
    <dgm:cxn modelId="{47CEC992-E672-494B-964C-E2D85B890CF2}" srcId="{88B5D025-AA4B-489E-A3E6-5A27B04C2A59}" destId="{5C3168C5-2A0A-4A2B-A9DA-CB79792F9601}" srcOrd="0" destOrd="0" parTransId="{BB319A49-10A0-4F06-8CD1-79660E6A045D}" sibTransId="{FB8557C3-826A-494A-9303-7BF538CCDC84}"/>
    <dgm:cxn modelId="{F176F1A6-C313-44C9-B35D-FE4AFB332AFD}" srcId="{04455761-BC61-4F2C-AFC7-DA0F491BD7FE}" destId="{521E4744-401A-47CC-BA42-040EA727870E}" srcOrd="1" destOrd="0" parTransId="{641AC2E2-C831-44FD-963C-07D2B45B083D}" sibTransId="{47512710-4935-4009-870A-B8E653E2A3C4}"/>
    <dgm:cxn modelId="{AF4630AB-A30B-4B99-A939-D8111A142433}" type="presOf" srcId="{0ED3CDC8-B9FC-4A5B-B569-C70DE56F82CD}" destId="{876C1C05-921E-4E45-B0AE-7EB106BBAF65}" srcOrd="0" destOrd="0" presId="urn:microsoft.com/office/officeart/2005/8/layout/vList5"/>
    <dgm:cxn modelId="{E85A51AF-F82A-4A5E-B55B-4EF2D64B3244}" srcId="{04455761-BC61-4F2C-AFC7-DA0F491BD7FE}" destId="{88B5D025-AA4B-489E-A3E6-5A27B04C2A59}" srcOrd="0" destOrd="0" parTransId="{4ED4ED93-C4AA-4DF6-A798-3CB45F4413EB}" sibTransId="{A110837B-ABD9-4411-B409-4651D217F1DE}"/>
    <dgm:cxn modelId="{4B4766C0-28BC-4A3D-8A78-8D8C6C0CA611}" type="presOf" srcId="{521E4744-401A-47CC-BA42-040EA727870E}" destId="{F03D5185-B8A5-4CE9-8FAF-7285D91BD518}" srcOrd="0" destOrd="0" presId="urn:microsoft.com/office/officeart/2005/8/layout/vList5"/>
    <dgm:cxn modelId="{75D95ACB-B895-4DEF-837F-D652200C9EE7}" srcId="{521E4744-401A-47CC-BA42-040EA727870E}" destId="{E5DBFBD4-FAA6-49FC-A8E6-05138A4A6941}" srcOrd="2" destOrd="0" parTransId="{AD5C5AF7-9A45-40CA-A134-7B83B16F146F}" sibTransId="{CDC554AE-86B0-4BFD-A6E0-83B1F875F0B6}"/>
    <dgm:cxn modelId="{D65F74D4-EB34-49F5-9B33-5416AD0B87EE}" srcId="{88B5D025-AA4B-489E-A3E6-5A27B04C2A59}" destId="{E0952671-8592-45E2-B856-031AC9BC58C6}" srcOrd="1" destOrd="0" parTransId="{0E4F863D-02FA-4A95-8F5C-55D1C8AF0D49}" sibTransId="{1BD6EFFA-4865-4543-AB6D-82FCF20220F3}"/>
    <dgm:cxn modelId="{13C18DD6-ADD2-4A90-A59D-98AF3D0ECE04}" type="presOf" srcId="{E0952671-8592-45E2-B856-031AC9BC58C6}" destId="{D17BF9B8-F15C-443D-8F9F-ABAF7352EF4B}" srcOrd="0" destOrd="1" presId="urn:microsoft.com/office/officeart/2005/8/layout/vList5"/>
    <dgm:cxn modelId="{B77164E5-9E1E-474B-B29A-147B140FF131}" srcId="{521E4744-401A-47CC-BA42-040EA727870E}" destId="{09F0B49D-A4C9-4ABC-9543-119DB17A6C8D}" srcOrd="3" destOrd="0" parTransId="{3ED0F582-57C4-471D-9240-2D36317FA62B}" sibTransId="{E524DC48-909A-4425-83E2-6E3A65A09519}"/>
    <dgm:cxn modelId="{D16470F7-AFCF-4166-8CDF-F3289CF12D53}" type="presOf" srcId="{7161BF95-1779-4CC5-9462-F8D1A7971EC7}" destId="{876C1C05-921E-4E45-B0AE-7EB106BBAF65}" srcOrd="0" destOrd="1" presId="urn:microsoft.com/office/officeart/2005/8/layout/vList5"/>
    <dgm:cxn modelId="{0DF33BFD-5177-42E7-A2EB-88727B16DC20}" srcId="{88B5D025-AA4B-489E-A3E6-5A27B04C2A59}" destId="{E5A4DE05-B275-4895-A620-2613D1DA2783}" srcOrd="2" destOrd="0" parTransId="{E3D02CE4-A2B0-43BC-BCB3-687ABD852726}" sibTransId="{22DF2D0B-FA95-4B32-8838-0F09844A0756}"/>
    <dgm:cxn modelId="{8A47519B-AAA9-4F19-8A4E-583A7A2CDB61}" type="presParOf" srcId="{99BC4DE9-2667-4320-85ED-9FEFA9DBF4F9}" destId="{B26E31D8-D9F1-4EAC-BC82-9ADADCF6D2C6}" srcOrd="0" destOrd="0" presId="urn:microsoft.com/office/officeart/2005/8/layout/vList5"/>
    <dgm:cxn modelId="{77519A22-7C0F-47E0-8519-0CEAC4891AD8}" type="presParOf" srcId="{B26E31D8-D9F1-4EAC-BC82-9ADADCF6D2C6}" destId="{D43D472C-8AB5-4A6F-A154-A2FE625A83B9}" srcOrd="0" destOrd="0" presId="urn:microsoft.com/office/officeart/2005/8/layout/vList5"/>
    <dgm:cxn modelId="{274FFDCF-8DE9-43DF-B1BD-484063C3ABA4}" type="presParOf" srcId="{B26E31D8-D9F1-4EAC-BC82-9ADADCF6D2C6}" destId="{D17BF9B8-F15C-443D-8F9F-ABAF7352EF4B}" srcOrd="1" destOrd="0" presId="urn:microsoft.com/office/officeart/2005/8/layout/vList5"/>
    <dgm:cxn modelId="{932959D3-CDE8-4080-A38F-2BC7CF34536A}" type="presParOf" srcId="{99BC4DE9-2667-4320-85ED-9FEFA9DBF4F9}" destId="{4667334E-6144-4888-A274-8DF4027584F4}" srcOrd="1" destOrd="0" presId="urn:microsoft.com/office/officeart/2005/8/layout/vList5"/>
    <dgm:cxn modelId="{4DDD4C5F-CB96-4CE6-A1C3-EA41F9BA6D36}" type="presParOf" srcId="{99BC4DE9-2667-4320-85ED-9FEFA9DBF4F9}" destId="{380AF7DE-982C-4734-8EAB-CD4784B2CCE5}" srcOrd="2" destOrd="0" presId="urn:microsoft.com/office/officeart/2005/8/layout/vList5"/>
    <dgm:cxn modelId="{F8028150-E07D-4C59-977C-EE7E40A0D8C1}" type="presParOf" srcId="{380AF7DE-982C-4734-8EAB-CD4784B2CCE5}" destId="{F03D5185-B8A5-4CE9-8FAF-7285D91BD518}" srcOrd="0" destOrd="0" presId="urn:microsoft.com/office/officeart/2005/8/layout/vList5"/>
    <dgm:cxn modelId="{F498AFAB-EBB9-4D28-94BC-4FDBA5F2B6EF}" type="presParOf" srcId="{380AF7DE-982C-4734-8EAB-CD4784B2CCE5}" destId="{876C1C05-921E-4E45-B0AE-7EB106BBAF65}"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noProof="0" dirty="0"/>
            <a:t>Work through all of the tasks on your worksheet. </a:t>
          </a:r>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noProof="0" dirty="0"/>
            <a:t>Refer to your class notes or the lesson slides.</a:t>
          </a:r>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noProof="0" dirty="0"/>
            <a:t>Compare your answer with the group.</a:t>
          </a:r>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noProof="0" dirty="0"/>
            <a:t>TIME ALLOWED: 15 Minutes.</a:t>
          </a:r>
          <a:endParaRPr lang="en-GB" noProof="0"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C073CD9-CB63-4ACD-BBC7-F2C4B9243E2E}"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A7BEACF6-6AAB-41D5-8F1B-F7EDA4681AC1}">
      <dgm:prSet/>
      <dgm:spPr/>
      <dgm:t>
        <a:bodyPr/>
        <a:lstStyle/>
        <a:p>
          <a:r>
            <a:rPr lang="en-GB" noProof="0" dirty="0"/>
            <a:t>Each of your exam questions will start with a </a:t>
          </a:r>
          <a:r>
            <a:rPr lang="en-GB" b="1" i="1" noProof="0" dirty="0"/>
            <a:t>command word</a:t>
          </a:r>
          <a:r>
            <a:rPr lang="en-GB" noProof="0" dirty="0"/>
            <a:t>.</a:t>
          </a:r>
        </a:p>
      </dgm:t>
    </dgm:pt>
    <dgm:pt modelId="{30A42B04-9986-48FB-BFA3-AC9A46403272}" type="parTrans" cxnId="{C9DEE236-D34B-4891-84C4-8C02F9FB3F29}">
      <dgm:prSet/>
      <dgm:spPr/>
      <dgm:t>
        <a:bodyPr/>
        <a:lstStyle/>
        <a:p>
          <a:endParaRPr lang="en-US"/>
        </a:p>
      </dgm:t>
    </dgm:pt>
    <dgm:pt modelId="{EC6F9383-3BF8-4E6A-B1FB-AE846020B3B8}" type="sibTrans" cxnId="{C9DEE236-D34B-4891-84C4-8C02F9FB3F29}">
      <dgm:prSet/>
      <dgm:spPr/>
      <dgm:t>
        <a:bodyPr/>
        <a:lstStyle/>
        <a:p>
          <a:endParaRPr lang="en-US"/>
        </a:p>
      </dgm:t>
    </dgm:pt>
    <dgm:pt modelId="{17639E62-EAC5-4FDA-84CE-54E97F498108}">
      <dgm:prSet/>
      <dgm:spPr/>
      <dgm:t>
        <a:bodyPr/>
        <a:lstStyle/>
        <a:p>
          <a:r>
            <a:rPr lang="en-GB" noProof="0" dirty="0"/>
            <a:t>The type of command word will determine how you answer the question.</a:t>
          </a:r>
        </a:p>
      </dgm:t>
    </dgm:pt>
    <dgm:pt modelId="{A5430129-6C7A-4AED-8823-1E63EE681F0D}" type="parTrans" cxnId="{824B5E0C-EDBB-4664-9CF2-3DA175359429}">
      <dgm:prSet/>
      <dgm:spPr/>
      <dgm:t>
        <a:bodyPr/>
        <a:lstStyle/>
        <a:p>
          <a:endParaRPr lang="en-US"/>
        </a:p>
      </dgm:t>
    </dgm:pt>
    <dgm:pt modelId="{FEA4210A-80A3-44EA-8ED1-51CE0B37187C}" type="sibTrans" cxnId="{824B5E0C-EDBB-4664-9CF2-3DA175359429}">
      <dgm:prSet/>
      <dgm:spPr/>
      <dgm:t>
        <a:bodyPr/>
        <a:lstStyle/>
        <a:p>
          <a:endParaRPr lang="en-US"/>
        </a:p>
      </dgm:t>
    </dgm:pt>
    <dgm:pt modelId="{2EA817B1-B21F-4318-8E74-1CDA7266B78A}">
      <dgm:prSet/>
      <dgm:spPr/>
      <dgm:t>
        <a:bodyPr/>
        <a:lstStyle/>
        <a:p>
          <a:r>
            <a:rPr lang="en-GB" noProof="0" dirty="0"/>
            <a:t>It will also determine how your marks will be awarded.</a:t>
          </a:r>
        </a:p>
      </dgm:t>
    </dgm:pt>
    <dgm:pt modelId="{368906A7-1D15-4D70-A1CB-2635924E5001}" type="parTrans" cxnId="{E1DFB370-F3D4-4D8A-A4AE-FF0F87BE8BEB}">
      <dgm:prSet/>
      <dgm:spPr/>
      <dgm:t>
        <a:bodyPr/>
        <a:lstStyle/>
        <a:p>
          <a:endParaRPr lang="en-US"/>
        </a:p>
      </dgm:t>
    </dgm:pt>
    <dgm:pt modelId="{6123176C-FE88-4D37-9530-D706219F729C}" type="sibTrans" cxnId="{E1DFB370-F3D4-4D8A-A4AE-FF0F87BE8BEB}">
      <dgm:prSet/>
      <dgm:spPr/>
      <dgm:t>
        <a:bodyPr/>
        <a:lstStyle/>
        <a:p>
          <a:endParaRPr lang="en-US"/>
        </a:p>
      </dgm:t>
    </dgm:pt>
    <dgm:pt modelId="{0835BE2D-3534-4FAE-81A9-CFC8F85498AA}">
      <dgm:prSet/>
      <dgm:spPr/>
      <dgm:t>
        <a:bodyPr/>
        <a:lstStyle/>
        <a:p>
          <a:r>
            <a:rPr lang="en-GB" noProof="0" dirty="0"/>
            <a:t>You need to be aware of the following command words.</a:t>
          </a:r>
        </a:p>
      </dgm:t>
    </dgm:pt>
    <dgm:pt modelId="{9475A5DD-99FA-4328-8113-BD2EF13E4CF7}" type="parTrans" cxnId="{EFBDCD30-6BC6-4E40-A6C7-62DF35FAA054}">
      <dgm:prSet/>
      <dgm:spPr/>
      <dgm:t>
        <a:bodyPr/>
        <a:lstStyle/>
        <a:p>
          <a:endParaRPr lang="en-US"/>
        </a:p>
      </dgm:t>
    </dgm:pt>
    <dgm:pt modelId="{0273C028-09F1-4F8A-9F5A-61ED6B698F3E}" type="sibTrans" cxnId="{EFBDCD30-6BC6-4E40-A6C7-62DF35FAA054}">
      <dgm:prSet/>
      <dgm:spPr/>
      <dgm:t>
        <a:bodyPr/>
        <a:lstStyle/>
        <a:p>
          <a:endParaRPr lang="en-US"/>
        </a:p>
      </dgm:t>
    </dgm:pt>
    <dgm:pt modelId="{C0563ED1-A74C-40C7-BBD0-186F0B42DA22}" type="pres">
      <dgm:prSet presAssocID="{4C073CD9-CB63-4ACD-BBC7-F2C4B9243E2E}" presName="root" presStyleCnt="0">
        <dgm:presLayoutVars>
          <dgm:dir/>
          <dgm:resizeHandles val="exact"/>
        </dgm:presLayoutVars>
      </dgm:prSet>
      <dgm:spPr/>
    </dgm:pt>
    <dgm:pt modelId="{DCB1736A-8B65-4E4E-ADE2-0FA63507DD39}" type="pres">
      <dgm:prSet presAssocID="{A7BEACF6-6AAB-41D5-8F1B-F7EDA4681AC1}" presName="compNode" presStyleCnt="0"/>
      <dgm:spPr/>
    </dgm:pt>
    <dgm:pt modelId="{160B7D05-E407-4E10-8A79-A6EA0E70172C}" type="pres">
      <dgm:prSet presAssocID="{A7BEACF6-6AAB-41D5-8F1B-F7EDA4681AC1}" presName="bgRect" presStyleLbl="bgShp" presStyleIdx="0" presStyleCnt="4"/>
      <dgm:spPr/>
    </dgm:pt>
    <dgm:pt modelId="{2E8D2EAC-9F79-4D7C-B1A3-DF9109937AE5}" type="pres">
      <dgm:prSet presAssocID="{A7BEACF6-6AAB-41D5-8F1B-F7EDA4681AC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aptain"/>
        </a:ext>
      </dgm:extLst>
    </dgm:pt>
    <dgm:pt modelId="{ADA1398A-0907-435A-AF12-A608A1BF2CFD}" type="pres">
      <dgm:prSet presAssocID="{A7BEACF6-6AAB-41D5-8F1B-F7EDA4681AC1}" presName="spaceRect" presStyleCnt="0"/>
      <dgm:spPr/>
    </dgm:pt>
    <dgm:pt modelId="{1F3AE272-A9A6-4EB4-9D99-39B53A2FE4D1}" type="pres">
      <dgm:prSet presAssocID="{A7BEACF6-6AAB-41D5-8F1B-F7EDA4681AC1}" presName="parTx" presStyleLbl="revTx" presStyleIdx="0" presStyleCnt="4">
        <dgm:presLayoutVars>
          <dgm:chMax val="0"/>
          <dgm:chPref val="0"/>
        </dgm:presLayoutVars>
      </dgm:prSet>
      <dgm:spPr/>
    </dgm:pt>
    <dgm:pt modelId="{A5B9C18D-8C7C-4D51-9B79-33BA02EF7E62}" type="pres">
      <dgm:prSet presAssocID="{EC6F9383-3BF8-4E6A-B1FB-AE846020B3B8}" presName="sibTrans" presStyleCnt="0"/>
      <dgm:spPr/>
    </dgm:pt>
    <dgm:pt modelId="{58A39795-B3DC-4840-AAB5-861DB9C42B00}" type="pres">
      <dgm:prSet presAssocID="{17639E62-EAC5-4FDA-84CE-54E97F498108}" presName="compNode" presStyleCnt="0"/>
      <dgm:spPr/>
    </dgm:pt>
    <dgm:pt modelId="{AEE6216A-86B7-4383-87C3-2B6F7B219A01}" type="pres">
      <dgm:prSet presAssocID="{17639E62-EAC5-4FDA-84CE-54E97F498108}" presName="bgRect" presStyleLbl="bgShp" presStyleIdx="1" presStyleCnt="4"/>
      <dgm:spPr/>
    </dgm:pt>
    <dgm:pt modelId="{49D2FF6B-171C-40BC-8216-0D3EFF21C686}" type="pres">
      <dgm:prSet presAssocID="{17639E62-EAC5-4FDA-84CE-54E97F49810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s"/>
        </a:ext>
      </dgm:extLst>
    </dgm:pt>
    <dgm:pt modelId="{B44A4517-8F4D-4D13-BACB-CD259B9076EB}" type="pres">
      <dgm:prSet presAssocID="{17639E62-EAC5-4FDA-84CE-54E97F498108}" presName="spaceRect" presStyleCnt="0"/>
      <dgm:spPr/>
    </dgm:pt>
    <dgm:pt modelId="{1B96BD72-0C68-4BC7-95D2-D7E5BAF6F0E5}" type="pres">
      <dgm:prSet presAssocID="{17639E62-EAC5-4FDA-84CE-54E97F498108}" presName="parTx" presStyleLbl="revTx" presStyleIdx="1" presStyleCnt="4">
        <dgm:presLayoutVars>
          <dgm:chMax val="0"/>
          <dgm:chPref val="0"/>
        </dgm:presLayoutVars>
      </dgm:prSet>
      <dgm:spPr/>
    </dgm:pt>
    <dgm:pt modelId="{C98A6F84-5EAC-455A-8606-8B4057858B52}" type="pres">
      <dgm:prSet presAssocID="{FEA4210A-80A3-44EA-8ED1-51CE0B37187C}" presName="sibTrans" presStyleCnt="0"/>
      <dgm:spPr/>
    </dgm:pt>
    <dgm:pt modelId="{B52387DA-EE53-46D4-93EE-7E2EF0F74493}" type="pres">
      <dgm:prSet presAssocID="{2EA817B1-B21F-4318-8E74-1CDA7266B78A}" presName="compNode" presStyleCnt="0"/>
      <dgm:spPr/>
    </dgm:pt>
    <dgm:pt modelId="{30214C24-4507-4B47-960D-900FE9F9A791}" type="pres">
      <dgm:prSet presAssocID="{2EA817B1-B21F-4318-8E74-1CDA7266B78A}" presName="bgRect" presStyleLbl="bgShp" presStyleIdx="2" presStyleCnt="4"/>
      <dgm:spPr/>
    </dgm:pt>
    <dgm:pt modelId="{BA18A936-02F0-430D-B8D3-EE6CA0DAE196}" type="pres">
      <dgm:prSet presAssocID="{2EA817B1-B21F-4318-8E74-1CDA7266B78A}"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rget"/>
        </a:ext>
      </dgm:extLst>
    </dgm:pt>
    <dgm:pt modelId="{264C06FA-A604-47ED-A4B5-735DE0DE345D}" type="pres">
      <dgm:prSet presAssocID="{2EA817B1-B21F-4318-8E74-1CDA7266B78A}" presName="spaceRect" presStyleCnt="0"/>
      <dgm:spPr/>
    </dgm:pt>
    <dgm:pt modelId="{67F33C6B-1021-42B2-9D1D-E42E2B912516}" type="pres">
      <dgm:prSet presAssocID="{2EA817B1-B21F-4318-8E74-1CDA7266B78A}" presName="parTx" presStyleLbl="revTx" presStyleIdx="2" presStyleCnt="4">
        <dgm:presLayoutVars>
          <dgm:chMax val="0"/>
          <dgm:chPref val="0"/>
        </dgm:presLayoutVars>
      </dgm:prSet>
      <dgm:spPr/>
    </dgm:pt>
    <dgm:pt modelId="{A699B73B-ACE9-4097-990A-69DE8073EB75}" type="pres">
      <dgm:prSet presAssocID="{6123176C-FE88-4D37-9530-D706219F729C}" presName="sibTrans" presStyleCnt="0"/>
      <dgm:spPr/>
    </dgm:pt>
    <dgm:pt modelId="{FDE7FFA3-2C48-4014-B412-10F74AF31FED}" type="pres">
      <dgm:prSet presAssocID="{0835BE2D-3534-4FAE-81A9-CFC8F85498AA}" presName="compNode" presStyleCnt="0"/>
      <dgm:spPr/>
    </dgm:pt>
    <dgm:pt modelId="{30AABE70-612D-486B-BBB2-9542581093FF}" type="pres">
      <dgm:prSet presAssocID="{0835BE2D-3534-4FAE-81A9-CFC8F85498AA}" presName="bgRect" presStyleLbl="bgShp" presStyleIdx="3" presStyleCnt="4"/>
      <dgm:spPr/>
    </dgm:pt>
    <dgm:pt modelId="{95B57E97-73E0-4258-9772-A57B69C5187E}" type="pres">
      <dgm:prSet presAssocID="{0835BE2D-3534-4FAE-81A9-CFC8F85498AA}"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ubtitles"/>
        </a:ext>
      </dgm:extLst>
    </dgm:pt>
    <dgm:pt modelId="{A3BBBFA1-08C8-49F0-8F60-6E2FDD9B0012}" type="pres">
      <dgm:prSet presAssocID="{0835BE2D-3534-4FAE-81A9-CFC8F85498AA}" presName="spaceRect" presStyleCnt="0"/>
      <dgm:spPr/>
    </dgm:pt>
    <dgm:pt modelId="{2C64518B-F5D2-4A52-9681-5759BC852878}" type="pres">
      <dgm:prSet presAssocID="{0835BE2D-3534-4FAE-81A9-CFC8F85498AA}" presName="parTx" presStyleLbl="revTx" presStyleIdx="3" presStyleCnt="4">
        <dgm:presLayoutVars>
          <dgm:chMax val="0"/>
          <dgm:chPref val="0"/>
        </dgm:presLayoutVars>
      </dgm:prSet>
      <dgm:spPr/>
    </dgm:pt>
  </dgm:ptLst>
  <dgm:cxnLst>
    <dgm:cxn modelId="{824B5E0C-EDBB-4664-9CF2-3DA175359429}" srcId="{4C073CD9-CB63-4ACD-BBC7-F2C4B9243E2E}" destId="{17639E62-EAC5-4FDA-84CE-54E97F498108}" srcOrd="1" destOrd="0" parTransId="{A5430129-6C7A-4AED-8823-1E63EE681F0D}" sibTransId="{FEA4210A-80A3-44EA-8ED1-51CE0B37187C}"/>
    <dgm:cxn modelId="{EFBDCD30-6BC6-4E40-A6C7-62DF35FAA054}" srcId="{4C073CD9-CB63-4ACD-BBC7-F2C4B9243E2E}" destId="{0835BE2D-3534-4FAE-81A9-CFC8F85498AA}" srcOrd="3" destOrd="0" parTransId="{9475A5DD-99FA-4328-8113-BD2EF13E4CF7}" sibTransId="{0273C028-09F1-4F8A-9F5A-61ED6B698F3E}"/>
    <dgm:cxn modelId="{C9DEE236-D34B-4891-84C4-8C02F9FB3F29}" srcId="{4C073CD9-CB63-4ACD-BBC7-F2C4B9243E2E}" destId="{A7BEACF6-6AAB-41D5-8F1B-F7EDA4681AC1}" srcOrd="0" destOrd="0" parTransId="{30A42B04-9986-48FB-BFA3-AC9A46403272}" sibTransId="{EC6F9383-3BF8-4E6A-B1FB-AE846020B3B8}"/>
    <dgm:cxn modelId="{1A8AB538-3B04-4DA5-BFD2-488A0A118587}" type="presOf" srcId="{4C073CD9-CB63-4ACD-BBC7-F2C4B9243E2E}" destId="{C0563ED1-A74C-40C7-BBD0-186F0B42DA22}" srcOrd="0" destOrd="0" presId="urn:microsoft.com/office/officeart/2018/2/layout/IconVerticalSolidList"/>
    <dgm:cxn modelId="{B587D649-2666-4B70-8AA1-ECC79511B1BB}" type="presOf" srcId="{A7BEACF6-6AAB-41D5-8F1B-F7EDA4681AC1}" destId="{1F3AE272-A9A6-4EB4-9D99-39B53A2FE4D1}" srcOrd="0" destOrd="0" presId="urn:microsoft.com/office/officeart/2018/2/layout/IconVerticalSolidList"/>
    <dgm:cxn modelId="{E1DFB370-F3D4-4D8A-A4AE-FF0F87BE8BEB}" srcId="{4C073CD9-CB63-4ACD-BBC7-F2C4B9243E2E}" destId="{2EA817B1-B21F-4318-8E74-1CDA7266B78A}" srcOrd="2" destOrd="0" parTransId="{368906A7-1D15-4D70-A1CB-2635924E5001}" sibTransId="{6123176C-FE88-4D37-9530-D706219F729C}"/>
    <dgm:cxn modelId="{8E19EB75-9F66-4FAC-A0AE-6ED25A801E44}" type="presOf" srcId="{17639E62-EAC5-4FDA-84CE-54E97F498108}" destId="{1B96BD72-0C68-4BC7-95D2-D7E5BAF6F0E5}" srcOrd="0" destOrd="0" presId="urn:microsoft.com/office/officeart/2018/2/layout/IconVerticalSolidList"/>
    <dgm:cxn modelId="{59BE219D-8261-4E82-883A-E731B8F37699}" type="presOf" srcId="{2EA817B1-B21F-4318-8E74-1CDA7266B78A}" destId="{67F33C6B-1021-42B2-9D1D-E42E2B912516}" srcOrd="0" destOrd="0" presId="urn:microsoft.com/office/officeart/2018/2/layout/IconVerticalSolidList"/>
    <dgm:cxn modelId="{9088D0B0-6F3A-44B7-8EB9-04FCBB306CD4}" type="presOf" srcId="{0835BE2D-3534-4FAE-81A9-CFC8F85498AA}" destId="{2C64518B-F5D2-4A52-9681-5759BC852878}" srcOrd="0" destOrd="0" presId="urn:microsoft.com/office/officeart/2018/2/layout/IconVerticalSolidList"/>
    <dgm:cxn modelId="{892FF9D2-005B-4840-B764-CEAAE0D51814}" type="presParOf" srcId="{C0563ED1-A74C-40C7-BBD0-186F0B42DA22}" destId="{DCB1736A-8B65-4E4E-ADE2-0FA63507DD39}" srcOrd="0" destOrd="0" presId="urn:microsoft.com/office/officeart/2018/2/layout/IconVerticalSolidList"/>
    <dgm:cxn modelId="{7268DFCC-9C54-43F0-B375-857091E671D5}" type="presParOf" srcId="{DCB1736A-8B65-4E4E-ADE2-0FA63507DD39}" destId="{160B7D05-E407-4E10-8A79-A6EA0E70172C}" srcOrd="0" destOrd="0" presId="urn:microsoft.com/office/officeart/2018/2/layout/IconVerticalSolidList"/>
    <dgm:cxn modelId="{2B3DF6EE-2797-4C05-86D9-71F42C3734EA}" type="presParOf" srcId="{DCB1736A-8B65-4E4E-ADE2-0FA63507DD39}" destId="{2E8D2EAC-9F79-4D7C-B1A3-DF9109937AE5}" srcOrd="1" destOrd="0" presId="urn:microsoft.com/office/officeart/2018/2/layout/IconVerticalSolidList"/>
    <dgm:cxn modelId="{FC7BE7A9-DD4B-4FC4-ABD3-3CA0CA429A9F}" type="presParOf" srcId="{DCB1736A-8B65-4E4E-ADE2-0FA63507DD39}" destId="{ADA1398A-0907-435A-AF12-A608A1BF2CFD}" srcOrd="2" destOrd="0" presId="urn:microsoft.com/office/officeart/2018/2/layout/IconVerticalSolidList"/>
    <dgm:cxn modelId="{80628F9A-07E1-4F41-8650-C632C916E3C9}" type="presParOf" srcId="{DCB1736A-8B65-4E4E-ADE2-0FA63507DD39}" destId="{1F3AE272-A9A6-4EB4-9D99-39B53A2FE4D1}" srcOrd="3" destOrd="0" presId="urn:microsoft.com/office/officeart/2018/2/layout/IconVerticalSolidList"/>
    <dgm:cxn modelId="{CCE9E793-9639-4EEE-A8D9-C71ED65CAEC2}" type="presParOf" srcId="{C0563ED1-A74C-40C7-BBD0-186F0B42DA22}" destId="{A5B9C18D-8C7C-4D51-9B79-33BA02EF7E62}" srcOrd="1" destOrd="0" presId="urn:microsoft.com/office/officeart/2018/2/layout/IconVerticalSolidList"/>
    <dgm:cxn modelId="{A40F2007-4ED6-4B25-809F-3589BA5FCEB0}" type="presParOf" srcId="{C0563ED1-A74C-40C7-BBD0-186F0B42DA22}" destId="{58A39795-B3DC-4840-AAB5-861DB9C42B00}" srcOrd="2" destOrd="0" presId="urn:microsoft.com/office/officeart/2018/2/layout/IconVerticalSolidList"/>
    <dgm:cxn modelId="{63AC6246-0325-4BE1-9E12-C503D525FFA3}" type="presParOf" srcId="{58A39795-B3DC-4840-AAB5-861DB9C42B00}" destId="{AEE6216A-86B7-4383-87C3-2B6F7B219A01}" srcOrd="0" destOrd="0" presId="urn:microsoft.com/office/officeart/2018/2/layout/IconVerticalSolidList"/>
    <dgm:cxn modelId="{0D1651D1-2B3B-4BDB-A0E2-71A977CB3D9B}" type="presParOf" srcId="{58A39795-B3DC-4840-AAB5-861DB9C42B00}" destId="{49D2FF6B-171C-40BC-8216-0D3EFF21C686}" srcOrd="1" destOrd="0" presId="urn:microsoft.com/office/officeart/2018/2/layout/IconVerticalSolidList"/>
    <dgm:cxn modelId="{11538955-E8EE-4549-87C7-C481F28C2145}" type="presParOf" srcId="{58A39795-B3DC-4840-AAB5-861DB9C42B00}" destId="{B44A4517-8F4D-4D13-BACB-CD259B9076EB}" srcOrd="2" destOrd="0" presId="urn:microsoft.com/office/officeart/2018/2/layout/IconVerticalSolidList"/>
    <dgm:cxn modelId="{31FD9E0D-4B4C-46FD-9C4E-ABF8AE78023E}" type="presParOf" srcId="{58A39795-B3DC-4840-AAB5-861DB9C42B00}" destId="{1B96BD72-0C68-4BC7-95D2-D7E5BAF6F0E5}" srcOrd="3" destOrd="0" presId="urn:microsoft.com/office/officeart/2018/2/layout/IconVerticalSolidList"/>
    <dgm:cxn modelId="{77F0B7AE-AE65-4C7B-A200-BAFC69DD1CFC}" type="presParOf" srcId="{C0563ED1-A74C-40C7-BBD0-186F0B42DA22}" destId="{C98A6F84-5EAC-455A-8606-8B4057858B52}" srcOrd="3" destOrd="0" presId="urn:microsoft.com/office/officeart/2018/2/layout/IconVerticalSolidList"/>
    <dgm:cxn modelId="{77EF68AE-9BDD-4E4D-A7EB-A87BF5BB33E5}" type="presParOf" srcId="{C0563ED1-A74C-40C7-BBD0-186F0B42DA22}" destId="{B52387DA-EE53-46D4-93EE-7E2EF0F74493}" srcOrd="4" destOrd="0" presId="urn:microsoft.com/office/officeart/2018/2/layout/IconVerticalSolidList"/>
    <dgm:cxn modelId="{78239656-FA07-41D1-B2B7-D380F5CB17A2}" type="presParOf" srcId="{B52387DA-EE53-46D4-93EE-7E2EF0F74493}" destId="{30214C24-4507-4B47-960D-900FE9F9A791}" srcOrd="0" destOrd="0" presId="urn:microsoft.com/office/officeart/2018/2/layout/IconVerticalSolidList"/>
    <dgm:cxn modelId="{77773AD4-16F3-43A5-861B-097E97762845}" type="presParOf" srcId="{B52387DA-EE53-46D4-93EE-7E2EF0F74493}" destId="{BA18A936-02F0-430D-B8D3-EE6CA0DAE196}" srcOrd="1" destOrd="0" presId="urn:microsoft.com/office/officeart/2018/2/layout/IconVerticalSolidList"/>
    <dgm:cxn modelId="{18BE7AF5-4169-4306-987F-A0F048116479}" type="presParOf" srcId="{B52387DA-EE53-46D4-93EE-7E2EF0F74493}" destId="{264C06FA-A604-47ED-A4B5-735DE0DE345D}" srcOrd="2" destOrd="0" presId="urn:microsoft.com/office/officeart/2018/2/layout/IconVerticalSolidList"/>
    <dgm:cxn modelId="{2CECC57D-F769-487E-9811-9ABD02D91AFA}" type="presParOf" srcId="{B52387DA-EE53-46D4-93EE-7E2EF0F74493}" destId="{67F33C6B-1021-42B2-9D1D-E42E2B912516}" srcOrd="3" destOrd="0" presId="urn:microsoft.com/office/officeart/2018/2/layout/IconVerticalSolidList"/>
    <dgm:cxn modelId="{A40F5B24-AA50-47D2-BBAF-D3CA4E6AC5C0}" type="presParOf" srcId="{C0563ED1-A74C-40C7-BBD0-186F0B42DA22}" destId="{A699B73B-ACE9-4097-990A-69DE8073EB75}" srcOrd="5" destOrd="0" presId="urn:microsoft.com/office/officeart/2018/2/layout/IconVerticalSolidList"/>
    <dgm:cxn modelId="{4D18AACE-AEB4-441A-BE02-113F9BAAB993}" type="presParOf" srcId="{C0563ED1-A74C-40C7-BBD0-186F0B42DA22}" destId="{FDE7FFA3-2C48-4014-B412-10F74AF31FED}" srcOrd="6" destOrd="0" presId="urn:microsoft.com/office/officeart/2018/2/layout/IconVerticalSolidList"/>
    <dgm:cxn modelId="{2A4830F1-187E-4F03-945E-6AB5A251CB61}" type="presParOf" srcId="{FDE7FFA3-2C48-4014-B412-10F74AF31FED}" destId="{30AABE70-612D-486B-BBB2-9542581093FF}" srcOrd="0" destOrd="0" presId="urn:microsoft.com/office/officeart/2018/2/layout/IconVerticalSolidList"/>
    <dgm:cxn modelId="{02BF8BE7-7CCB-4BD9-A87D-CBCD1A2FF524}" type="presParOf" srcId="{FDE7FFA3-2C48-4014-B412-10F74AF31FED}" destId="{95B57E97-73E0-4258-9772-A57B69C5187E}" srcOrd="1" destOrd="0" presId="urn:microsoft.com/office/officeart/2018/2/layout/IconVerticalSolidList"/>
    <dgm:cxn modelId="{C2EEAC15-5BAF-4B50-ACFB-F95BDCEBA47C}" type="presParOf" srcId="{FDE7FFA3-2C48-4014-B412-10F74AF31FED}" destId="{A3BBBFA1-08C8-49F0-8F60-6E2FDD9B0012}" srcOrd="2" destOrd="0" presId="urn:microsoft.com/office/officeart/2018/2/layout/IconVerticalSolidList"/>
    <dgm:cxn modelId="{55F90218-95D7-45D1-B647-88C0B3CAFE04}" type="presParOf" srcId="{FDE7FFA3-2C48-4014-B412-10F74AF31FED}" destId="{2C64518B-F5D2-4A52-9681-5759BC85287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45B6E60-EA4B-4F91-BFBD-49F198AB0E95}" type="doc">
      <dgm:prSet loTypeId="urn:microsoft.com/office/officeart/2018/2/layout/IconVerticalSolidList" loCatId="icon" qsTypeId="urn:microsoft.com/office/officeart/2005/8/quickstyle/simple1" qsCatId="simple" csTypeId="urn:microsoft.com/office/officeart/2018/5/colors/Iconchunking_neutralbg_accent1_2" csCatId="accent1" phldr="1"/>
      <dgm:spPr/>
      <dgm:t>
        <a:bodyPr/>
        <a:lstStyle/>
        <a:p>
          <a:endParaRPr lang="en-US"/>
        </a:p>
      </dgm:t>
    </dgm:pt>
    <dgm:pt modelId="{B09BE37F-2C6A-4A95-AD99-9E880577740E}">
      <dgm:prSet/>
      <dgm:spPr/>
      <dgm:t>
        <a:bodyPr/>
        <a:lstStyle/>
        <a:p>
          <a:r>
            <a:rPr lang="en-GB" noProof="0" dirty="0"/>
            <a:t>This is the </a:t>
          </a:r>
          <a:r>
            <a:rPr lang="en-GB" noProof="0" dirty="0" err="1"/>
            <a:t>easisest</a:t>
          </a:r>
          <a:r>
            <a:rPr lang="en-GB" noProof="0" dirty="0"/>
            <a:t> command word to understand.</a:t>
          </a:r>
        </a:p>
      </dgm:t>
    </dgm:pt>
    <dgm:pt modelId="{83DC4FE9-6035-4945-99CB-B38096AF16D3}" type="parTrans" cxnId="{62609744-77B8-4011-982D-8DF94D70121A}">
      <dgm:prSet/>
      <dgm:spPr/>
      <dgm:t>
        <a:bodyPr/>
        <a:lstStyle/>
        <a:p>
          <a:endParaRPr lang="en-US"/>
        </a:p>
      </dgm:t>
    </dgm:pt>
    <dgm:pt modelId="{86BAECF1-FEFE-4FA4-8553-A562AB9312C0}" type="sibTrans" cxnId="{62609744-77B8-4011-982D-8DF94D70121A}">
      <dgm:prSet/>
      <dgm:spPr/>
      <dgm:t>
        <a:bodyPr/>
        <a:lstStyle/>
        <a:p>
          <a:endParaRPr lang="en-US"/>
        </a:p>
      </dgm:t>
    </dgm:pt>
    <dgm:pt modelId="{758DB0E0-2055-4450-B9FF-032478DCA71A}">
      <dgm:prSet/>
      <dgm:spPr/>
      <dgm:t>
        <a:bodyPr/>
        <a:lstStyle/>
        <a:p>
          <a:r>
            <a:rPr lang="en-GB" noProof="0" dirty="0"/>
            <a:t>Here you simply </a:t>
          </a:r>
          <a:r>
            <a:rPr lang="en-GB" b="1" i="1" noProof="0" dirty="0"/>
            <a:t>list</a:t>
          </a:r>
          <a:r>
            <a:rPr lang="en-GB" noProof="0" dirty="0"/>
            <a:t> a number of </a:t>
          </a:r>
          <a:r>
            <a:rPr lang="en-GB" b="1" i="1" noProof="0" dirty="0"/>
            <a:t>different</a:t>
          </a:r>
          <a:r>
            <a:rPr lang="en-GB" noProof="0" dirty="0"/>
            <a:t> facts.</a:t>
          </a:r>
        </a:p>
      </dgm:t>
    </dgm:pt>
    <dgm:pt modelId="{680C5A64-77BC-4DF7-9775-9E279440039E}" type="parTrans" cxnId="{70EDB640-81EB-4C02-86AC-DA3B2E86D2BF}">
      <dgm:prSet/>
      <dgm:spPr/>
      <dgm:t>
        <a:bodyPr/>
        <a:lstStyle/>
        <a:p>
          <a:endParaRPr lang="en-US"/>
        </a:p>
      </dgm:t>
    </dgm:pt>
    <dgm:pt modelId="{E280D708-A3D4-4BFC-B02B-184B8FFB6D29}" type="sibTrans" cxnId="{70EDB640-81EB-4C02-86AC-DA3B2E86D2BF}">
      <dgm:prSet/>
      <dgm:spPr/>
      <dgm:t>
        <a:bodyPr/>
        <a:lstStyle/>
        <a:p>
          <a:endParaRPr lang="en-US"/>
        </a:p>
      </dgm:t>
    </dgm:pt>
    <dgm:pt modelId="{20BB6586-F9CA-4694-9085-57DDBCAA8F20}">
      <dgm:prSet/>
      <dgm:spPr/>
      <dgm:t>
        <a:bodyPr/>
        <a:lstStyle/>
        <a:p>
          <a:r>
            <a:rPr lang="en-GB" noProof="0" dirty="0"/>
            <a:t>A two mark ‘Name / State / Give’ question required </a:t>
          </a:r>
          <a:r>
            <a:rPr lang="en-GB" b="1" i="1" noProof="0" dirty="0"/>
            <a:t>two different facts</a:t>
          </a:r>
          <a:r>
            <a:rPr lang="en-GB" noProof="0" dirty="0"/>
            <a:t>.</a:t>
          </a:r>
        </a:p>
      </dgm:t>
    </dgm:pt>
    <dgm:pt modelId="{97118F24-5285-4162-8E27-9164C96616E0}" type="parTrans" cxnId="{DA6BFC6E-67DF-41B6-A186-29C7B3ECDB4D}">
      <dgm:prSet/>
      <dgm:spPr/>
      <dgm:t>
        <a:bodyPr/>
        <a:lstStyle/>
        <a:p>
          <a:endParaRPr lang="en-US"/>
        </a:p>
      </dgm:t>
    </dgm:pt>
    <dgm:pt modelId="{633B649F-A5F2-40C3-889C-987D972B80DB}" type="sibTrans" cxnId="{DA6BFC6E-67DF-41B6-A186-29C7B3ECDB4D}">
      <dgm:prSet/>
      <dgm:spPr/>
      <dgm:t>
        <a:bodyPr/>
        <a:lstStyle/>
        <a:p>
          <a:endParaRPr lang="en-US"/>
        </a:p>
      </dgm:t>
    </dgm:pt>
    <dgm:pt modelId="{93F9D15A-89C3-44A8-8E7E-4478FAC77DFE}">
      <dgm:prSet/>
      <dgm:spPr/>
      <dgm:t>
        <a:bodyPr/>
        <a:lstStyle/>
        <a:p>
          <a:r>
            <a:rPr lang="en-GB" noProof="0" dirty="0"/>
            <a:t>Make sure the facts are different and not simply the opposite.</a:t>
          </a:r>
        </a:p>
      </dgm:t>
    </dgm:pt>
    <dgm:pt modelId="{3F027D61-8C6B-48CB-9BFB-687881F76FD8}" type="parTrans" cxnId="{B13E7135-A4D0-4355-9800-F752CDF6FBD0}">
      <dgm:prSet/>
      <dgm:spPr/>
      <dgm:t>
        <a:bodyPr/>
        <a:lstStyle/>
        <a:p>
          <a:endParaRPr lang="en-US"/>
        </a:p>
      </dgm:t>
    </dgm:pt>
    <dgm:pt modelId="{1DA0ED92-9D9E-458E-AB4E-FDD26B1F5889}" type="sibTrans" cxnId="{B13E7135-A4D0-4355-9800-F752CDF6FBD0}">
      <dgm:prSet/>
      <dgm:spPr/>
      <dgm:t>
        <a:bodyPr/>
        <a:lstStyle/>
        <a:p>
          <a:endParaRPr lang="en-US"/>
        </a:p>
      </dgm:t>
    </dgm:pt>
    <dgm:pt modelId="{56A30407-24ED-469F-ADFF-8C7DBFB0C738}">
      <dgm:prSet/>
      <dgm:spPr/>
      <dgm:t>
        <a:bodyPr/>
        <a:lstStyle/>
        <a:p>
          <a:r>
            <a:rPr lang="en-GB" noProof="0" dirty="0"/>
            <a:t>For example: “Switches are faster than hubs. Hubs are slower than switches”.</a:t>
          </a:r>
        </a:p>
      </dgm:t>
    </dgm:pt>
    <dgm:pt modelId="{3242D98B-489D-4935-AB90-32459A728D40}" type="parTrans" cxnId="{613B8884-03B4-49F6-9647-1A1B45F5B8A3}">
      <dgm:prSet/>
      <dgm:spPr/>
      <dgm:t>
        <a:bodyPr/>
        <a:lstStyle/>
        <a:p>
          <a:endParaRPr lang="en-US"/>
        </a:p>
      </dgm:t>
    </dgm:pt>
    <dgm:pt modelId="{21AFF128-BFEE-4A65-9B90-1D95315F4C1D}" type="sibTrans" cxnId="{613B8884-03B4-49F6-9647-1A1B45F5B8A3}">
      <dgm:prSet/>
      <dgm:spPr/>
      <dgm:t>
        <a:bodyPr/>
        <a:lstStyle/>
        <a:p>
          <a:endParaRPr lang="en-US"/>
        </a:p>
      </dgm:t>
    </dgm:pt>
    <dgm:pt modelId="{B1E71516-194F-4BB6-A171-9771B487B168}">
      <dgm:prSet/>
      <dgm:spPr/>
      <dgm:t>
        <a:bodyPr/>
        <a:lstStyle/>
        <a:p>
          <a:r>
            <a:rPr lang="en-GB" noProof="0" dirty="0"/>
            <a:t>This is the</a:t>
          </a:r>
          <a:r>
            <a:rPr lang="en-GB" b="1" i="1" noProof="0" dirty="0"/>
            <a:t> same point </a:t>
          </a:r>
          <a:r>
            <a:rPr lang="en-GB" noProof="0" dirty="0"/>
            <a:t>just repeated from an </a:t>
          </a:r>
          <a:r>
            <a:rPr lang="en-GB" b="1" i="1" noProof="0" dirty="0"/>
            <a:t>opposite perspective</a:t>
          </a:r>
          <a:r>
            <a:rPr lang="en-GB" noProof="0" dirty="0"/>
            <a:t>.</a:t>
          </a:r>
        </a:p>
      </dgm:t>
    </dgm:pt>
    <dgm:pt modelId="{F5BDA60E-BDC3-4BC5-B8E4-DCCF25A11C46}" type="parTrans" cxnId="{B3327F6F-099E-4EC6-B826-DEE32A926FD2}">
      <dgm:prSet/>
      <dgm:spPr/>
      <dgm:t>
        <a:bodyPr/>
        <a:lstStyle/>
        <a:p>
          <a:endParaRPr lang="en-US"/>
        </a:p>
      </dgm:t>
    </dgm:pt>
    <dgm:pt modelId="{8AA7B4FD-F4B0-4695-A354-1E13A94E028C}" type="sibTrans" cxnId="{B3327F6F-099E-4EC6-B826-DEE32A926FD2}">
      <dgm:prSet/>
      <dgm:spPr/>
      <dgm:t>
        <a:bodyPr/>
        <a:lstStyle/>
        <a:p>
          <a:endParaRPr lang="en-US"/>
        </a:p>
      </dgm:t>
    </dgm:pt>
    <dgm:pt modelId="{6E64A47B-4077-4F43-BD78-C23107072925}" type="pres">
      <dgm:prSet presAssocID="{345B6E60-EA4B-4F91-BFBD-49F198AB0E95}" presName="root" presStyleCnt="0">
        <dgm:presLayoutVars>
          <dgm:dir/>
          <dgm:resizeHandles val="exact"/>
        </dgm:presLayoutVars>
      </dgm:prSet>
      <dgm:spPr/>
    </dgm:pt>
    <dgm:pt modelId="{E340C2F6-0368-4A1D-A908-4E65B8B35FCB}" type="pres">
      <dgm:prSet presAssocID="{B09BE37F-2C6A-4A95-AD99-9E880577740E}" presName="compNode" presStyleCnt="0"/>
      <dgm:spPr/>
    </dgm:pt>
    <dgm:pt modelId="{D30D8B55-9025-4F44-8792-CE5BEF5D5724}" type="pres">
      <dgm:prSet presAssocID="{B09BE37F-2C6A-4A95-AD99-9E880577740E}" presName="bgRect" presStyleLbl="bgShp" presStyleIdx="0" presStyleCnt="6"/>
      <dgm:spPr/>
    </dgm:pt>
    <dgm:pt modelId="{5A9E3318-FA82-4D3E-BE20-11BE0474B4D6}" type="pres">
      <dgm:prSet presAssocID="{B09BE37F-2C6A-4A95-AD99-9E880577740E}"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ecision chart"/>
        </a:ext>
      </dgm:extLst>
    </dgm:pt>
    <dgm:pt modelId="{6A466CDA-6F0C-48C3-A641-3A8648BDF563}" type="pres">
      <dgm:prSet presAssocID="{B09BE37F-2C6A-4A95-AD99-9E880577740E}" presName="spaceRect" presStyleCnt="0"/>
      <dgm:spPr/>
    </dgm:pt>
    <dgm:pt modelId="{3119928B-F7E8-4B24-9FA5-5C4CC38CB6AA}" type="pres">
      <dgm:prSet presAssocID="{B09BE37F-2C6A-4A95-AD99-9E880577740E}" presName="parTx" presStyleLbl="revTx" presStyleIdx="0" presStyleCnt="6">
        <dgm:presLayoutVars>
          <dgm:chMax val="0"/>
          <dgm:chPref val="0"/>
        </dgm:presLayoutVars>
      </dgm:prSet>
      <dgm:spPr/>
    </dgm:pt>
    <dgm:pt modelId="{6A1AED65-FF89-41CC-94F5-2A30D68BDAC8}" type="pres">
      <dgm:prSet presAssocID="{86BAECF1-FEFE-4FA4-8553-A562AB9312C0}" presName="sibTrans" presStyleCnt="0"/>
      <dgm:spPr/>
    </dgm:pt>
    <dgm:pt modelId="{3E690E0C-E170-47C7-B7D0-99F4EF7EA618}" type="pres">
      <dgm:prSet presAssocID="{758DB0E0-2055-4450-B9FF-032478DCA71A}" presName="compNode" presStyleCnt="0"/>
      <dgm:spPr/>
    </dgm:pt>
    <dgm:pt modelId="{8DE8FBB6-C969-4B5C-94C8-4352D4A97340}" type="pres">
      <dgm:prSet presAssocID="{758DB0E0-2055-4450-B9FF-032478DCA71A}" presName="bgRect" presStyleLbl="bgShp" presStyleIdx="1" presStyleCnt="6"/>
      <dgm:spPr/>
    </dgm:pt>
    <dgm:pt modelId="{53DDE2BC-E54F-41A1-8A94-61C6C967A457}" type="pres">
      <dgm:prSet presAssocID="{758DB0E0-2055-4450-B9FF-032478DCA71A}"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rget Audience"/>
        </a:ext>
      </dgm:extLst>
    </dgm:pt>
    <dgm:pt modelId="{3A359A60-2BD4-46D6-A818-F6B250EA4EC1}" type="pres">
      <dgm:prSet presAssocID="{758DB0E0-2055-4450-B9FF-032478DCA71A}" presName="spaceRect" presStyleCnt="0"/>
      <dgm:spPr/>
    </dgm:pt>
    <dgm:pt modelId="{C260EA11-A876-44EA-86D6-219492915D2E}" type="pres">
      <dgm:prSet presAssocID="{758DB0E0-2055-4450-B9FF-032478DCA71A}" presName="parTx" presStyleLbl="revTx" presStyleIdx="1" presStyleCnt="6">
        <dgm:presLayoutVars>
          <dgm:chMax val="0"/>
          <dgm:chPref val="0"/>
        </dgm:presLayoutVars>
      </dgm:prSet>
      <dgm:spPr/>
    </dgm:pt>
    <dgm:pt modelId="{012DEBCE-1B4C-46E2-9FDA-BFBE017E4A6B}" type="pres">
      <dgm:prSet presAssocID="{E280D708-A3D4-4BFC-B02B-184B8FFB6D29}" presName="sibTrans" presStyleCnt="0"/>
      <dgm:spPr/>
    </dgm:pt>
    <dgm:pt modelId="{752EEF1C-DF47-4751-B404-1C578CED164A}" type="pres">
      <dgm:prSet presAssocID="{20BB6586-F9CA-4694-9085-57DDBCAA8F20}" presName="compNode" presStyleCnt="0"/>
      <dgm:spPr/>
    </dgm:pt>
    <dgm:pt modelId="{11B6ABE6-A6F1-49F3-8DAB-BEB2AFCD1F39}" type="pres">
      <dgm:prSet presAssocID="{20BB6586-F9CA-4694-9085-57DDBCAA8F20}" presName="bgRect" presStyleLbl="bgShp" presStyleIdx="2" presStyleCnt="6"/>
      <dgm:spPr/>
    </dgm:pt>
    <dgm:pt modelId="{A306E1B0-72BC-4F12-8807-91AFEE2E8B86}" type="pres">
      <dgm:prSet presAssocID="{20BB6586-F9CA-4694-9085-57DDBCAA8F20}"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 mark"/>
        </a:ext>
      </dgm:extLst>
    </dgm:pt>
    <dgm:pt modelId="{0492AAD5-5E8C-46FA-89C1-CEEFCE86436A}" type="pres">
      <dgm:prSet presAssocID="{20BB6586-F9CA-4694-9085-57DDBCAA8F20}" presName="spaceRect" presStyleCnt="0"/>
      <dgm:spPr/>
    </dgm:pt>
    <dgm:pt modelId="{6EFA640E-3C67-4815-AFD4-D805C7B487C4}" type="pres">
      <dgm:prSet presAssocID="{20BB6586-F9CA-4694-9085-57DDBCAA8F20}" presName="parTx" presStyleLbl="revTx" presStyleIdx="2" presStyleCnt="6">
        <dgm:presLayoutVars>
          <dgm:chMax val="0"/>
          <dgm:chPref val="0"/>
        </dgm:presLayoutVars>
      </dgm:prSet>
      <dgm:spPr/>
    </dgm:pt>
    <dgm:pt modelId="{10769F2B-B0D9-4CE4-B6A4-C4919AA4D1B1}" type="pres">
      <dgm:prSet presAssocID="{633B649F-A5F2-40C3-889C-987D972B80DB}" presName="sibTrans" presStyleCnt="0"/>
      <dgm:spPr/>
    </dgm:pt>
    <dgm:pt modelId="{7614E76F-07EB-442E-99FC-615C1C53060A}" type="pres">
      <dgm:prSet presAssocID="{93F9D15A-89C3-44A8-8E7E-4478FAC77DFE}" presName="compNode" presStyleCnt="0"/>
      <dgm:spPr/>
    </dgm:pt>
    <dgm:pt modelId="{BD50EB95-D922-4983-B69F-91542E67426E}" type="pres">
      <dgm:prSet presAssocID="{93F9D15A-89C3-44A8-8E7E-4478FAC77DFE}" presName="bgRect" presStyleLbl="bgShp" presStyleIdx="3" presStyleCnt="6"/>
      <dgm:spPr/>
    </dgm:pt>
    <dgm:pt modelId="{AD6B24A3-7B3D-4EB8-9D12-114E2FC5A5D4}" type="pres">
      <dgm:prSet presAssocID="{93F9D15A-89C3-44A8-8E7E-4478FAC77DFE}"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Questions"/>
        </a:ext>
      </dgm:extLst>
    </dgm:pt>
    <dgm:pt modelId="{E81BC727-42A6-41CD-BD6B-918739BBC97D}" type="pres">
      <dgm:prSet presAssocID="{93F9D15A-89C3-44A8-8E7E-4478FAC77DFE}" presName="spaceRect" presStyleCnt="0"/>
      <dgm:spPr/>
    </dgm:pt>
    <dgm:pt modelId="{EB470B0C-81D5-408C-85D8-BD27122BA615}" type="pres">
      <dgm:prSet presAssocID="{93F9D15A-89C3-44A8-8E7E-4478FAC77DFE}" presName="parTx" presStyleLbl="revTx" presStyleIdx="3" presStyleCnt="6">
        <dgm:presLayoutVars>
          <dgm:chMax val="0"/>
          <dgm:chPref val="0"/>
        </dgm:presLayoutVars>
      </dgm:prSet>
      <dgm:spPr/>
    </dgm:pt>
    <dgm:pt modelId="{9CBB2184-9016-4CB6-8B26-23D8A52EE0A4}" type="pres">
      <dgm:prSet presAssocID="{1DA0ED92-9D9E-458E-AB4E-FDD26B1F5889}" presName="sibTrans" presStyleCnt="0"/>
      <dgm:spPr/>
    </dgm:pt>
    <dgm:pt modelId="{D49A49B8-E7B4-4E7F-9078-EAE9DCB67CD2}" type="pres">
      <dgm:prSet presAssocID="{56A30407-24ED-469F-ADFF-8C7DBFB0C738}" presName="compNode" presStyleCnt="0"/>
      <dgm:spPr/>
    </dgm:pt>
    <dgm:pt modelId="{8CC35F4B-2476-48C7-B1B3-38DCD985E999}" type="pres">
      <dgm:prSet presAssocID="{56A30407-24ED-469F-ADFF-8C7DBFB0C738}" presName="bgRect" presStyleLbl="bgShp" presStyleIdx="4" presStyleCnt="6"/>
      <dgm:spPr/>
    </dgm:pt>
    <dgm:pt modelId="{86B43270-EDF1-4DBD-BE61-EB8C283C8367}" type="pres">
      <dgm:prSet presAssocID="{56A30407-24ED-469F-ADFF-8C7DBFB0C738}"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Disconnected"/>
        </a:ext>
      </dgm:extLst>
    </dgm:pt>
    <dgm:pt modelId="{8DCDA958-F4C0-44F2-8D12-94911985B50E}" type="pres">
      <dgm:prSet presAssocID="{56A30407-24ED-469F-ADFF-8C7DBFB0C738}" presName="spaceRect" presStyleCnt="0"/>
      <dgm:spPr/>
    </dgm:pt>
    <dgm:pt modelId="{CC8A102C-E727-4010-AE01-29073EE6FF39}" type="pres">
      <dgm:prSet presAssocID="{56A30407-24ED-469F-ADFF-8C7DBFB0C738}" presName="parTx" presStyleLbl="revTx" presStyleIdx="4" presStyleCnt="6">
        <dgm:presLayoutVars>
          <dgm:chMax val="0"/>
          <dgm:chPref val="0"/>
        </dgm:presLayoutVars>
      </dgm:prSet>
      <dgm:spPr/>
    </dgm:pt>
    <dgm:pt modelId="{BACD0B2D-5DBA-4AA9-8B5D-0270C0591F8F}" type="pres">
      <dgm:prSet presAssocID="{21AFF128-BFEE-4A65-9B90-1D95315F4C1D}" presName="sibTrans" presStyleCnt="0"/>
      <dgm:spPr/>
    </dgm:pt>
    <dgm:pt modelId="{7654304E-41F9-475B-8A60-54833E737A8B}" type="pres">
      <dgm:prSet presAssocID="{B1E71516-194F-4BB6-A171-9771B487B168}" presName="compNode" presStyleCnt="0"/>
      <dgm:spPr/>
    </dgm:pt>
    <dgm:pt modelId="{A600370C-ABE9-4364-9DB8-F4C80A97555B}" type="pres">
      <dgm:prSet presAssocID="{B1E71516-194F-4BB6-A171-9771B487B168}" presName="bgRect" presStyleLbl="bgShp" presStyleIdx="5" presStyleCnt="6"/>
      <dgm:spPr/>
    </dgm:pt>
    <dgm:pt modelId="{09F7D92F-117A-43BA-BA01-000038C48061}" type="pres">
      <dgm:prSet presAssocID="{B1E71516-194F-4BB6-A171-9771B487B168}"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Transfer"/>
        </a:ext>
      </dgm:extLst>
    </dgm:pt>
    <dgm:pt modelId="{18FE053F-852F-4DD7-8C24-E93580168D91}" type="pres">
      <dgm:prSet presAssocID="{B1E71516-194F-4BB6-A171-9771B487B168}" presName="spaceRect" presStyleCnt="0"/>
      <dgm:spPr/>
    </dgm:pt>
    <dgm:pt modelId="{E2265846-E110-46ED-9E2A-DE79E9DEE508}" type="pres">
      <dgm:prSet presAssocID="{B1E71516-194F-4BB6-A171-9771B487B168}" presName="parTx" presStyleLbl="revTx" presStyleIdx="5" presStyleCnt="6">
        <dgm:presLayoutVars>
          <dgm:chMax val="0"/>
          <dgm:chPref val="0"/>
        </dgm:presLayoutVars>
      </dgm:prSet>
      <dgm:spPr/>
    </dgm:pt>
  </dgm:ptLst>
  <dgm:cxnLst>
    <dgm:cxn modelId="{A8D49C0D-1996-44EC-8BF8-D7C3BB7ACAED}" type="presOf" srcId="{758DB0E0-2055-4450-B9FF-032478DCA71A}" destId="{C260EA11-A876-44EA-86D6-219492915D2E}" srcOrd="0" destOrd="0" presId="urn:microsoft.com/office/officeart/2018/2/layout/IconVerticalSolidList"/>
    <dgm:cxn modelId="{B407632C-5B27-4435-924F-7D6543FEAFA7}" type="presOf" srcId="{20BB6586-F9CA-4694-9085-57DDBCAA8F20}" destId="{6EFA640E-3C67-4815-AFD4-D805C7B487C4}" srcOrd="0" destOrd="0" presId="urn:microsoft.com/office/officeart/2018/2/layout/IconVerticalSolidList"/>
    <dgm:cxn modelId="{B13E7135-A4D0-4355-9800-F752CDF6FBD0}" srcId="{345B6E60-EA4B-4F91-BFBD-49F198AB0E95}" destId="{93F9D15A-89C3-44A8-8E7E-4478FAC77DFE}" srcOrd="3" destOrd="0" parTransId="{3F027D61-8C6B-48CB-9BFB-687881F76FD8}" sibTransId="{1DA0ED92-9D9E-458E-AB4E-FDD26B1F5889}"/>
    <dgm:cxn modelId="{70EDB640-81EB-4C02-86AC-DA3B2E86D2BF}" srcId="{345B6E60-EA4B-4F91-BFBD-49F198AB0E95}" destId="{758DB0E0-2055-4450-B9FF-032478DCA71A}" srcOrd="1" destOrd="0" parTransId="{680C5A64-77BC-4DF7-9775-9E279440039E}" sibTransId="{E280D708-A3D4-4BFC-B02B-184B8FFB6D29}"/>
    <dgm:cxn modelId="{7D95D95B-5446-4916-88F2-E843903AB1C7}" type="presOf" srcId="{56A30407-24ED-469F-ADFF-8C7DBFB0C738}" destId="{CC8A102C-E727-4010-AE01-29073EE6FF39}" srcOrd="0" destOrd="0" presId="urn:microsoft.com/office/officeart/2018/2/layout/IconVerticalSolidList"/>
    <dgm:cxn modelId="{62609744-77B8-4011-982D-8DF94D70121A}" srcId="{345B6E60-EA4B-4F91-BFBD-49F198AB0E95}" destId="{B09BE37F-2C6A-4A95-AD99-9E880577740E}" srcOrd="0" destOrd="0" parTransId="{83DC4FE9-6035-4945-99CB-B38096AF16D3}" sibTransId="{86BAECF1-FEFE-4FA4-8553-A562AB9312C0}"/>
    <dgm:cxn modelId="{DA6BFC6E-67DF-41B6-A186-29C7B3ECDB4D}" srcId="{345B6E60-EA4B-4F91-BFBD-49F198AB0E95}" destId="{20BB6586-F9CA-4694-9085-57DDBCAA8F20}" srcOrd="2" destOrd="0" parTransId="{97118F24-5285-4162-8E27-9164C96616E0}" sibTransId="{633B649F-A5F2-40C3-889C-987D972B80DB}"/>
    <dgm:cxn modelId="{B3327F6F-099E-4EC6-B826-DEE32A926FD2}" srcId="{345B6E60-EA4B-4F91-BFBD-49F198AB0E95}" destId="{B1E71516-194F-4BB6-A171-9771B487B168}" srcOrd="5" destOrd="0" parTransId="{F5BDA60E-BDC3-4BC5-B8E4-DCCF25A11C46}" sibTransId="{8AA7B4FD-F4B0-4695-A354-1E13A94E028C}"/>
    <dgm:cxn modelId="{613B8884-03B4-49F6-9647-1A1B45F5B8A3}" srcId="{345B6E60-EA4B-4F91-BFBD-49F198AB0E95}" destId="{56A30407-24ED-469F-ADFF-8C7DBFB0C738}" srcOrd="4" destOrd="0" parTransId="{3242D98B-489D-4935-AB90-32459A728D40}" sibTransId="{21AFF128-BFEE-4A65-9B90-1D95315F4C1D}"/>
    <dgm:cxn modelId="{76F9569C-85FA-45E6-9175-18566E8D226A}" type="presOf" srcId="{345B6E60-EA4B-4F91-BFBD-49F198AB0E95}" destId="{6E64A47B-4077-4F43-BD78-C23107072925}" srcOrd="0" destOrd="0" presId="urn:microsoft.com/office/officeart/2018/2/layout/IconVerticalSolidList"/>
    <dgm:cxn modelId="{92D809B2-0E33-47BA-B164-2B882015963C}" type="presOf" srcId="{93F9D15A-89C3-44A8-8E7E-4478FAC77DFE}" destId="{EB470B0C-81D5-408C-85D8-BD27122BA615}" srcOrd="0" destOrd="0" presId="urn:microsoft.com/office/officeart/2018/2/layout/IconVerticalSolidList"/>
    <dgm:cxn modelId="{85A944B5-4952-4753-9751-A63B0322DC7C}" type="presOf" srcId="{B09BE37F-2C6A-4A95-AD99-9E880577740E}" destId="{3119928B-F7E8-4B24-9FA5-5C4CC38CB6AA}" srcOrd="0" destOrd="0" presId="urn:microsoft.com/office/officeart/2018/2/layout/IconVerticalSolidList"/>
    <dgm:cxn modelId="{B94310E2-86CD-45D7-B059-99E2AE6A8861}" type="presOf" srcId="{B1E71516-194F-4BB6-A171-9771B487B168}" destId="{E2265846-E110-46ED-9E2A-DE79E9DEE508}" srcOrd="0" destOrd="0" presId="urn:microsoft.com/office/officeart/2018/2/layout/IconVerticalSolidList"/>
    <dgm:cxn modelId="{09C9C628-A842-4D0E-8610-3FDD93D4674C}" type="presParOf" srcId="{6E64A47B-4077-4F43-BD78-C23107072925}" destId="{E340C2F6-0368-4A1D-A908-4E65B8B35FCB}" srcOrd="0" destOrd="0" presId="urn:microsoft.com/office/officeart/2018/2/layout/IconVerticalSolidList"/>
    <dgm:cxn modelId="{69306ED1-69AE-435C-BC9E-6887741E56E6}" type="presParOf" srcId="{E340C2F6-0368-4A1D-A908-4E65B8B35FCB}" destId="{D30D8B55-9025-4F44-8792-CE5BEF5D5724}" srcOrd="0" destOrd="0" presId="urn:microsoft.com/office/officeart/2018/2/layout/IconVerticalSolidList"/>
    <dgm:cxn modelId="{87ED9BA9-2342-4DD2-A451-D62D7AAC3C9B}" type="presParOf" srcId="{E340C2F6-0368-4A1D-A908-4E65B8B35FCB}" destId="{5A9E3318-FA82-4D3E-BE20-11BE0474B4D6}" srcOrd="1" destOrd="0" presId="urn:microsoft.com/office/officeart/2018/2/layout/IconVerticalSolidList"/>
    <dgm:cxn modelId="{A3AA24B0-C921-4D61-962A-C7760B932CD3}" type="presParOf" srcId="{E340C2F6-0368-4A1D-A908-4E65B8B35FCB}" destId="{6A466CDA-6F0C-48C3-A641-3A8648BDF563}" srcOrd="2" destOrd="0" presId="urn:microsoft.com/office/officeart/2018/2/layout/IconVerticalSolidList"/>
    <dgm:cxn modelId="{3482E003-54C8-42DD-8CE4-CA62D73A1AA5}" type="presParOf" srcId="{E340C2F6-0368-4A1D-A908-4E65B8B35FCB}" destId="{3119928B-F7E8-4B24-9FA5-5C4CC38CB6AA}" srcOrd="3" destOrd="0" presId="urn:microsoft.com/office/officeart/2018/2/layout/IconVerticalSolidList"/>
    <dgm:cxn modelId="{CA4D2E82-D00A-4223-BAA6-276EAD04FE1D}" type="presParOf" srcId="{6E64A47B-4077-4F43-BD78-C23107072925}" destId="{6A1AED65-FF89-41CC-94F5-2A30D68BDAC8}" srcOrd="1" destOrd="0" presId="urn:microsoft.com/office/officeart/2018/2/layout/IconVerticalSolidList"/>
    <dgm:cxn modelId="{5AC31464-621F-4444-927D-F3FBE9908BCC}" type="presParOf" srcId="{6E64A47B-4077-4F43-BD78-C23107072925}" destId="{3E690E0C-E170-47C7-B7D0-99F4EF7EA618}" srcOrd="2" destOrd="0" presId="urn:microsoft.com/office/officeart/2018/2/layout/IconVerticalSolidList"/>
    <dgm:cxn modelId="{8E3D602D-A1CE-4CEE-831B-03151976C6A6}" type="presParOf" srcId="{3E690E0C-E170-47C7-B7D0-99F4EF7EA618}" destId="{8DE8FBB6-C969-4B5C-94C8-4352D4A97340}" srcOrd="0" destOrd="0" presId="urn:microsoft.com/office/officeart/2018/2/layout/IconVerticalSolidList"/>
    <dgm:cxn modelId="{51B5A641-AD52-406E-BC17-4E771D04A04A}" type="presParOf" srcId="{3E690E0C-E170-47C7-B7D0-99F4EF7EA618}" destId="{53DDE2BC-E54F-41A1-8A94-61C6C967A457}" srcOrd="1" destOrd="0" presId="urn:microsoft.com/office/officeart/2018/2/layout/IconVerticalSolidList"/>
    <dgm:cxn modelId="{BC386C09-A790-4884-A447-278E12CED202}" type="presParOf" srcId="{3E690E0C-E170-47C7-B7D0-99F4EF7EA618}" destId="{3A359A60-2BD4-46D6-A818-F6B250EA4EC1}" srcOrd="2" destOrd="0" presId="urn:microsoft.com/office/officeart/2018/2/layout/IconVerticalSolidList"/>
    <dgm:cxn modelId="{F0FDFD8E-32C5-4CB5-A665-F0E6FAA92D7E}" type="presParOf" srcId="{3E690E0C-E170-47C7-B7D0-99F4EF7EA618}" destId="{C260EA11-A876-44EA-86D6-219492915D2E}" srcOrd="3" destOrd="0" presId="urn:microsoft.com/office/officeart/2018/2/layout/IconVerticalSolidList"/>
    <dgm:cxn modelId="{2B50ABF2-C6FD-4EA9-9378-A954038ED8FA}" type="presParOf" srcId="{6E64A47B-4077-4F43-BD78-C23107072925}" destId="{012DEBCE-1B4C-46E2-9FDA-BFBE017E4A6B}" srcOrd="3" destOrd="0" presId="urn:microsoft.com/office/officeart/2018/2/layout/IconVerticalSolidList"/>
    <dgm:cxn modelId="{C97F098D-2829-4372-9F79-F93F72022544}" type="presParOf" srcId="{6E64A47B-4077-4F43-BD78-C23107072925}" destId="{752EEF1C-DF47-4751-B404-1C578CED164A}" srcOrd="4" destOrd="0" presId="urn:microsoft.com/office/officeart/2018/2/layout/IconVerticalSolidList"/>
    <dgm:cxn modelId="{44B7C42F-8CE7-4418-95F0-56D02DCECC14}" type="presParOf" srcId="{752EEF1C-DF47-4751-B404-1C578CED164A}" destId="{11B6ABE6-A6F1-49F3-8DAB-BEB2AFCD1F39}" srcOrd="0" destOrd="0" presId="urn:microsoft.com/office/officeart/2018/2/layout/IconVerticalSolidList"/>
    <dgm:cxn modelId="{45335114-E9D3-4643-8DBD-DE453B3F636E}" type="presParOf" srcId="{752EEF1C-DF47-4751-B404-1C578CED164A}" destId="{A306E1B0-72BC-4F12-8807-91AFEE2E8B86}" srcOrd="1" destOrd="0" presId="urn:microsoft.com/office/officeart/2018/2/layout/IconVerticalSolidList"/>
    <dgm:cxn modelId="{2F154C44-1EA4-4152-B80A-56C243BDA43E}" type="presParOf" srcId="{752EEF1C-DF47-4751-B404-1C578CED164A}" destId="{0492AAD5-5E8C-46FA-89C1-CEEFCE86436A}" srcOrd="2" destOrd="0" presId="urn:microsoft.com/office/officeart/2018/2/layout/IconVerticalSolidList"/>
    <dgm:cxn modelId="{A1EFD04A-2B83-4215-89BF-53E0FB3B1967}" type="presParOf" srcId="{752EEF1C-DF47-4751-B404-1C578CED164A}" destId="{6EFA640E-3C67-4815-AFD4-D805C7B487C4}" srcOrd="3" destOrd="0" presId="urn:microsoft.com/office/officeart/2018/2/layout/IconVerticalSolidList"/>
    <dgm:cxn modelId="{55001E48-199A-4247-93AE-AF39800D9483}" type="presParOf" srcId="{6E64A47B-4077-4F43-BD78-C23107072925}" destId="{10769F2B-B0D9-4CE4-B6A4-C4919AA4D1B1}" srcOrd="5" destOrd="0" presId="urn:microsoft.com/office/officeart/2018/2/layout/IconVerticalSolidList"/>
    <dgm:cxn modelId="{8EA2B311-52F7-42B1-BBD5-04645C0E1AC6}" type="presParOf" srcId="{6E64A47B-4077-4F43-BD78-C23107072925}" destId="{7614E76F-07EB-442E-99FC-615C1C53060A}" srcOrd="6" destOrd="0" presId="urn:microsoft.com/office/officeart/2018/2/layout/IconVerticalSolidList"/>
    <dgm:cxn modelId="{267A72B9-21A6-4836-A12A-755CC59B8DAD}" type="presParOf" srcId="{7614E76F-07EB-442E-99FC-615C1C53060A}" destId="{BD50EB95-D922-4983-B69F-91542E67426E}" srcOrd="0" destOrd="0" presId="urn:microsoft.com/office/officeart/2018/2/layout/IconVerticalSolidList"/>
    <dgm:cxn modelId="{E2E3477D-A973-447D-A0AF-B3D9782C35C9}" type="presParOf" srcId="{7614E76F-07EB-442E-99FC-615C1C53060A}" destId="{AD6B24A3-7B3D-4EB8-9D12-114E2FC5A5D4}" srcOrd="1" destOrd="0" presId="urn:microsoft.com/office/officeart/2018/2/layout/IconVerticalSolidList"/>
    <dgm:cxn modelId="{43182B8C-7AF4-4F9C-ACA8-69F21A074C77}" type="presParOf" srcId="{7614E76F-07EB-442E-99FC-615C1C53060A}" destId="{E81BC727-42A6-41CD-BD6B-918739BBC97D}" srcOrd="2" destOrd="0" presId="urn:microsoft.com/office/officeart/2018/2/layout/IconVerticalSolidList"/>
    <dgm:cxn modelId="{EB4F44CB-FD08-473A-8A07-0560188E29F2}" type="presParOf" srcId="{7614E76F-07EB-442E-99FC-615C1C53060A}" destId="{EB470B0C-81D5-408C-85D8-BD27122BA615}" srcOrd="3" destOrd="0" presId="urn:microsoft.com/office/officeart/2018/2/layout/IconVerticalSolidList"/>
    <dgm:cxn modelId="{7D08278B-4BBD-4F0B-9ECB-282670C05415}" type="presParOf" srcId="{6E64A47B-4077-4F43-BD78-C23107072925}" destId="{9CBB2184-9016-4CB6-8B26-23D8A52EE0A4}" srcOrd="7" destOrd="0" presId="urn:microsoft.com/office/officeart/2018/2/layout/IconVerticalSolidList"/>
    <dgm:cxn modelId="{741C62E5-D79E-4A79-8C48-D2FCFDD027C8}" type="presParOf" srcId="{6E64A47B-4077-4F43-BD78-C23107072925}" destId="{D49A49B8-E7B4-4E7F-9078-EAE9DCB67CD2}" srcOrd="8" destOrd="0" presId="urn:microsoft.com/office/officeart/2018/2/layout/IconVerticalSolidList"/>
    <dgm:cxn modelId="{CD059651-0A57-463A-BFE4-C26B11158FC5}" type="presParOf" srcId="{D49A49B8-E7B4-4E7F-9078-EAE9DCB67CD2}" destId="{8CC35F4B-2476-48C7-B1B3-38DCD985E999}" srcOrd="0" destOrd="0" presId="urn:microsoft.com/office/officeart/2018/2/layout/IconVerticalSolidList"/>
    <dgm:cxn modelId="{57300BBA-607F-48F4-9958-25A749500BF1}" type="presParOf" srcId="{D49A49B8-E7B4-4E7F-9078-EAE9DCB67CD2}" destId="{86B43270-EDF1-4DBD-BE61-EB8C283C8367}" srcOrd="1" destOrd="0" presId="urn:microsoft.com/office/officeart/2018/2/layout/IconVerticalSolidList"/>
    <dgm:cxn modelId="{67173FAA-7AEF-4E21-8F29-F3ED2F02DCFE}" type="presParOf" srcId="{D49A49B8-E7B4-4E7F-9078-EAE9DCB67CD2}" destId="{8DCDA958-F4C0-44F2-8D12-94911985B50E}" srcOrd="2" destOrd="0" presId="urn:microsoft.com/office/officeart/2018/2/layout/IconVerticalSolidList"/>
    <dgm:cxn modelId="{AEE1E2B1-7FFE-4C5A-B284-C2717D440780}" type="presParOf" srcId="{D49A49B8-E7B4-4E7F-9078-EAE9DCB67CD2}" destId="{CC8A102C-E727-4010-AE01-29073EE6FF39}" srcOrd="3" destOrd="0" presId="urn:microsoft.com/office/officeart/2018/2/layout/IconVerticalSolidList"/>
    <dgm:cxn modelId="{EE77ACB5-D27F-4A93-9DDF-FD85D00CDC83}" type="presParOf" srcId="{6E64A47B-4077-4F43-BD78-C23107072925}" destId="{BACD0B2D-5DBA-4AA9-8B5D-0270C0591F8F}" srcOrd="9" destOrd="0" presId="urn:microsoft.com/office/officeart/2018/2/layout/IconVerticalSolidList"/>
    <dgm:cxn modelId="{7B2BBA1A-2551-4964-A563-BC3F8FDD9A02}" type="presParOf" srcId="{6E64A47B-4077-4F43-BD78-C23107072925}" destId="{7654304E-41F9-475B-8A60-54833E737A8B}" srcOrd="10" destOrd="0" presId="urn:microsoft.com/office/officeart/2018/2/layout/IconVerticalSolidList"/>
    <dgm:cxn modelId="{F380FEA8-9ADD-4EDC-8661-65BBFCB5D331}" type="presParOf" srcId="{7654304E-41F9-475B-8A60-54833E737A8B}" destId="{A600370C-ABE9-4364-9DB8-F4C80A97555B}" srcOrd="0" destOrd="0" presId="urn:microsoft.com/office/officeart/2018/2/layout/IconVerticalSolidList"/>
    <dgm:cxn modelId="{FDA66D26-3497-471F-B76B-7B9BAE183E2E}" type="presParOf" srcId="{7654304E-41F9-475B-8A60-54833E737A8B}" destId="{09F7D92F-117A-43BA-BA01-000038C48061}" srcOrd="1" destOrd="0" presId="urn:microsoft.com/office/officeart/2018/2/layout/IconVerticalSolidList"/>
    <dgm:cxn modelId="{E4C9745B-D06A-4D55-A254-0F106038D893}" type="presParOf" srcId="{7654304E-41F9-475B-8A60-54833E737A8B}" destId="{18FE053F-852F-4DD7-8C24-E93580168D91}" srcOrd="2" destOrd="0" presId="urn:microsoft.com/office/officeart/2018/2/layout/IconVerticalSolidList"/>
    <dgm:cxn modelId="{B5BDBAEA-8A9E-446C-BDF0-A56D1188CD61}" type="presParOf" srcId="{7654304E-41F9-475B-8A60-54833E737A8B}" destId="{E2265846-E110-46ED-9E2A-DE79E9DEE50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612CD10-1250-45BD-8D46-E846F097FFEA}"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79F2A7DA-192D-462B-8E17-8FE9AACA81BF}">
      <dgm:prSet/>
      <dgm:spPr/>
      <dgm:t>
        <a:bodyPr/>
        <a:lstStyle/>
        <a:p>
          <a:r>
            <a:rPr lang="en-GB" noProof="0" dirty="0"/>
            <a:t>If you see a question with the command word ‘</a:t>
          </a:r>
          <a:r>
            <a:rPr lang="en-GB" b="1" i="1" noProof="0" dirty="0"/>
            <a:t>Explain</a:t>
          </a:r>
          <a:r>
            <a:rPr lang="en-GB" noProof="0" dirty="0"/>
            <a:t>’.</a:t>
          </a:r>
        </a:p>
      </dgm:t>
    </dgm:pt>
    <dgm:pt modelId="{17915C69-FBC1-46C1-879F-D67662B6693C}" type="parTrans" cxnId="{3A1F548C-6A78-404C-8EE9-AB24319A6608}">
      <dgm:prSet/>
      <dgm:spPr/>
      <dgm:t>
        <a:bodyPr/>
        <a:lstStyle/>
        <a:p>
          <a:endParaRPr lang="en-US"/>
        </a:p>
      </dgm:t>
    </dgm:pt>
    <dgm:pt modelId="{83FC4FF0-730E-4C44-B681-C977DDAE3707}" type="sibTrans" cxnId="{3A1F548C-6A78-404C-8EE9-AB24319A6608}">
      <dgm:prSet/>
      <dgm:spPr/>
      <dgm:t>
        <a:bodyPr/>
        <a:lstStyle/>
        <a:p>
          <a:endParaRPr lang="en-US"/>
        </a:p>
      </dgm:t>
    </dgm:pt>
    <dgm:pt modelId="{EE05722B-69B5-46BB-AB41-0C84FAE1251C}">
      <dgm:prSet/>
      <dgm:spPr/>
      <dgm:t>
        <a:bodyPr/>
        <a:lstStyle/>
        <a:p>
          <a:r>
            <a:rPr lang="en-GB" noProof="0" dirty="0"/>
            <a:t>Each question will either be </a:t>
          </a:r>
          <a:r>
            <a:rPr lang="en-GB" b="1" i="1" noProof="0" dirty="0"/>
            <a:t>2 marks </a:t>
          </a:r>
          <a:r>
            <a:rPr lang="en-GB" noProof="0" dirty="0"/>
            <a:t>or </a:t>
          </a:r>
          <a:r>
            <a:rPr lang="en-GB" b="1" i="1" noProof="0" dirty="0"/>
            <a:t>4 marks</a:t>
          </a:r>
          <a:r>
            <a:rPr lang="en-GB" noProof="0" dirty="0"/>
            <a:t>.</a:t>
          </a:r>
        </a:p>
      </dgm:t>
    </dgm:pt>
    <dgm:pt modelId="{834B05EC-51BA-458D-BF9D-FAF14BEF30A7}" type="parTrans" cxnId="{4AD284F9-1739-461F-97AE-2CFDD5F66C3A}">
      <dgm:prSet/>
      <dgm:spPr/>
      <dgm:t>
        <a:bodyPr/>
        <a:lstStyle/>
        <a:p>
          <a:endParaRPr lang="en-US"/>
        </a:p>
      </dgm:t>
    </dgm:pt>
    <dgm:pt modelId="{E1DFA284-6F4F-4C52-A1C1-FA8B625B5A2F}" type="sibTrans" cxnId="{4AD284F9-1739-461F-97AE-2CFDD5F66C3A}">
      <dgm:prSet/>
      <dgm:spPr/>
      <dgm:t>
        <a:bodyPr/>
        <a:lstStyle/>
        <a:p>
          <a:endParaRPr lang="en-US"/>
        </a:p>
      </dgm:t>
    </dgm:pt>
    <dgm:pt modelId="{B8CC678D-CDBD-4B0B-AAAA-A3A31D12CE4D}">
      <dgm:prSet/>
      <dgm:spPr/>
      <dgm:t>
        <a:bodyPr/>
        <a:lstStyle/>
        <a:p>
          <a:r>
            <a:rPr lang="en-GB" noProof="0" dirty="0"/>
            <a:t>You get ONE mark for </a:t>
          </a:r>
          <a:r>
            <a:rPr lang="en-GB" b="1" i="1" noProof="0" dirty="0"/>
            <a:t>identifying a point</a:t>
          </a:r>
          <a:r>
            <a:rPr lang="en-GB" noProof="0" dirty="0"/>
            <a:t>.</a:t>
          </a:r>
        </a:p>
      </dgm:t>
    </dgm:pt>
    <dgm:pt modelId="{B70E9281-A797-46AB-8585-00CD2DCD865F}" type="parTrans" cxnId="{27854A9E-AC92-4E2B-8A2F-AC115712942E}">
      <dgm:prSet/>
      <dgm:spPr/>
      <dgm:t>
        <a:bodyPr/>
        <a:lstStyle/>
        <a:p>
          <a:endParaRPr lang="en-US"/>
        </a:p>
      </dgm:t>
    </dgm:pt>
    <dgm:pt modelId="{6ABA45A1-DD20-43CB-93F7-1F2BBC380BC9}" type="sibTrans" cxnId="{27854A9E-AC92-4E2B-8A2F-AC115712942E}">
      <dgm:prSet/>
      <dgm:spPr/>
      <dgm:t>
        <a:bodyPr/>
        <a:lstStyle/>
        <a:p>
          <a:endParaRPr lang="en-US"/>
        </a:p>
      </dgm:t>
    </dgm:pt>
    <dgm:pt modelId="{8AD9093E-D7E7-4CA3-80D6-90CAB8DB2FC2}">
      <dgm:prSet/>
      <dgm:spPr/>
      <dgm:t>
        <a:bodyPr/>
        <a:lstStyle/>
        <a:p>
          <a:r>
            <a:rPr lang="en-GB" noProof="0" dirty="0"/>
            <a:t>You get ONE mark </a:t>
          </a:r>
          <a:r>
            <a:rPr lang="en-GB" b="1" i="1" noProof="0" dirty="0"/>
            <a:t>expanding or explaining the point</a:t>
          </a:r>
          <a:r>
            <a:rPr lang="en-GB" noProof="0" dirty="0"/>
            <a:t>.</a:t>
          </a:r>
        </a:p>
      </dgm:t>
    </dgm:pt>
    <dgm:pt modelId="{4588B1A6-F706-4F84-9820-A6850A58553C}" type="parTrans" cxnId="{9BB91FFE-8BFD-4F00-B53F-136AC1FD2E68}">
      <dgm:prSet/>
      <dgm:spPr/>
      <dgm:t>
        <a:bodyPr/>
        <a:lstStyle/>
        <a:p>
          <a:endParaRPr lang="en-US"/>
        </a:p>
      </dgm:t>
    </dgm:pt>
    <dgm:pt modelId="{2B38F215-C9B6-415A-82DC-22EB5FCF2B0E}" type="sibTrans" cxnId="{9BB91FFE-8BFD-4F00-B53F-136AC1FD2E68}">
      <dgm:prSet/>
      <dgm:spPr/>
      <dgm:t>
        <a:bodyPr/>
        <a:lstStyle/>
        <a:p>
          <a:endParaRPr lang="en-US"/>
        </a:p>
      </dgm:t>
    </dgm:pt>
    <dgm:pt modelId="{FD330723-4C03-421E-B954-545A47A00D9C}" type="pres">
      <dgm:prSet presAssocID="{E612CD10-1250-45BD-8D46-E846F097FFEA}" presName="root" presStyleCnt="0">
        <dgm:presLayoutVars>
          <dgm:dir/>
          <dgm:resizeHandles val="exact"/>
        </dgm:presLayoutVars>
      </dgm:prSet>
      <dgm:spPr/>
    </dgm:pt>
    <dgm:pt modelId="{B2121E55-566F-47E8-8579-FE5C9AD0FE63}" type="pres">
      <dgm:prSet presAssocID="{79F2A7DA-192D-462B-8E17-8FE9AACA81BF}" presName="compNode" presStyleCnt="0"/>
      <dgm:spPr/>
    </dgm:pt>
    <dgm:pt modelId="{FBD6AA1C-201C-4511-BC43-54C78DBB803B}" type="pres">
      <dgm:prSet presAssocID="{79F2A7DA-192D-462B-8E17-8FE9AACA81BF}" presName="bgRect" presStyleLbl="bgShp" presStyleIdx="0" presStyleCnt="4"/>
      <dgm:spPr/>
    </dgm:pt>
    <dgm:pt modelId="{E2F389D4-C3D9-4C72-A4F6-CB3DDBBEF1B9}" type="pres">
      <dgm:prSet presAssocID="{79F2A7DA-192D-462B-8E17-8FE9AACA81BF}"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ustomer Review"/>
        </a:ext>
      </dgm:extLst>
    </dgm:pt>
    <dgm:pt modelId="{373BCABC-6278-4C4A-8843-413DCC89BD23}" type="pres">
      <dgm:prSet presAssocID="{79F2A7DA-192D-462B-8E17-8FE9AACA81BF}" presName="spaceRect" presStyleCnt="0"/>
      <dgm:spPr/>
    </dgm:pt>
    <dgm:pt modelId="{C3C1F867-6098-419B-9C41-69371BC9DE3D}" type="pres">
      <dgm:prSet presAssocID="{79F2A7DA-192D-462B-8E17-8FE9AACA81BF}" presName="parTx" presStyleLbl="revTx" presStyleIdx="0" presStyleCnt="4">
        <dgm:presLayoutVars>
          <dgm:chMax val="0"/>
          <dgm:chPref val="0"/>
        </dgm:presLayoutVars>
      </dgm:prSet>
      <dgm:spPr/>
    </dgm:pt>
    <dgm:pt modelId="{F959C2DC-C75B-41F3-A91A-9D7815505CB7}" type="pres">
      <dgm:prSet presAssocID="{83FC4FF0-730E-4C44-B681-C977DDAE3707}" presName="sibTrans" presStyleCnt="0"/>
      <dgm:spPr/>
    </dgm:pt>
    <dgm:pt modelId="{5DF1BCC6-98E5-41F0-AB74-DB5C9DBB2A61}" type="pres">
      <dgm:prSet presAssocID="{EE05722B-69B5-46BB-AB41-0C84FAE1251C}" presName="compNode" presStyleCnt="0"/>
      <dgm:spPr/>
    </dgm:pt>
    <dgm:pt modelId="{A9ABDDEB-6ABD-40F3-AA0E-5B135972054E}" type="pres">
      <dgm:prSet presAssocID="{EE05722B-69B5-46BB-AB41-0C84FAE1251C}" presName="bgRect" presStyleLbl="bgShp" presStyleIdx="1" presStyleCnt="4"/>
      <dgm:spPr/>
    </dgm:pt>
    <dgm:pt modelId="{C00B29BC-19B3-4188-BB21-7498BB15CC2F}" type="pres">
      <dgm:prSet presAssocID="{EE05722B-69B5-46BB-AB41-0C84FAE1251C}"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 mark"/>
        </a:ext>
      </dgm:extLst>
    </dgm:pt>
    <dgm:pt modelId="{EE21F936-E575-4217-9388-F843656D2A8A}" type="pres">
      <dgm:prSet presAssocID="{EE05722B-69B5-46BB-AB41-0C84FAE1251C}" presName="spaceRect" presStyleCnt="0"/>
      <dgm:spPr/>
    </dgm:pt>
    <dgm:pt modelId="{BB250604-35A4-48DF-AAE9-B2BA1B29D2E0}" type="pres">
      <dgm:prSet presAssocID="{EE05722B-69B5-46BB-AB41-0C84FAE1251C}" presName="parTx" presStyleLbl="revTx" presStyleIdx="1" presStyleCnt="4">
        <dgm:presLayoutVars>
          <dgm:chMax val="0"/>
          <dgm:chPref val="0"/>
        </dgm:presLayoutVars>
      </dgm:prSet>
      <dgm:spPr/>
    </dgm:pt>
    <dgm:pt modelId="{14222896-1501-462E-83BC-15BD0BDB5C56}" type="pres">
      <dgm:prSet presAssocID="{E1DFA284-6F4F-4C52-A1C1-FA8B625B5A2F}" presName="sibTrans" presStyleCnt="0"/>
      <dgm:spPr/>
    </dgm:pt>
    <dgm:pt modelId="{0474730F-568E-4DFE-ACA2-D180A4C058CD}" type="pres">
      <dgm:prSet presAssocID="{B8CC678D-CDBD-4B0B-AAAA-A3A31D12CE4D}" presName="compNode" presStyleCnt="0"/>
      <dgm:spPr/>
    </dgm:pt>
    <dgm:pt modelId="{FF1B4D68-E624-4A92-B83E-DDAB4D9C04B4}" type="pres">
      <dgm:prSet presAssocID="{B8CC678D-CDBD-4B0B-AAAA-A3A31D12CE4D}" presName="bgRect" presStyleLbl="bgShp" presStyleIdx="2" presStyleCnt="4"/>
      <dgm:spPr/>
    </dgm:pt>
    <dgm:pt modelId="{6449C579-38E8-4FD8-92BA-024EC23E07E8}" type="pres">
      <dgm:prSet presAssocID="{B8CC678D-CDBD-4B0B-AAAA-A3A31D12CE4D}"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rget"/>
        </a:ext>
      </dgm:extLst>
    </dgm:pt>
    <dgm:pt modelId="{C0E5A53D-7692-4BB1-9459-B336866E5B74}" type="pres">
      <dgm:prSet presAssocID="{B8CC678D-CDBD-4B0B-AAAA-A3A31D12CE4D}" presName="spaceRect" presStyleCnt="0"/>
      <dgm:spPr/>
    </dgm:pt>
    <dgm:pt modelId="{7DDF8FE6-7803-42B5-B609-041B5963CD19}" type="pres">
      <dgm:prSet presAssocID="{B8CC678D-CDBD-4B0B-AAAA-A3A31D12CE4D}" presName="parTx" presStyleLbl="revTx" presStyleIdx="2" presStyleCnt="4">
        <dgm:presLayoutVars>
          <dgm:chMax val="0"/>
          <dgm:chPref val="0"/>
        </dgm:presLayoutVars>
      </dgm:prSet>
      <dgm:spPr/>
    </dgm:pt>
    <dgm:pt modelId="{FF93AAD6-DC7F-47BC-8E28-66BC3FFE9F9A}" type="pres">
      <dgm:prSet presAssocID="{6ABA45A1-DD20-43CB-93F7-1F2BBC380BC9}" presName="sibTrans" presStyleCnt="0"/>
      <dgm:spPr/>
    </dgm:pt>
    <dgm:pt modelId="{DF522CDC-9509-4380-A146-5737C60AD1E8}" type="pres">
      <dgm:prSet presAssocID="{8AD9093E-D7E7-4CA3-80D6-90CAB8DB2FC2}" presName="compNode" presStyleCnt="0"/>
      <dgm:spPr/>
    </dgm:pt>
    <dgm:pt modelId="{71E52044-1EA9-4F5D-9F64-16DE6D82483A}" type="pres">
      <dgm:prSet presAssocID="{8AD9093E-D7E7-4CA3-80D6-90CAB8DB2FC2}" presName="bgRect" presStyleLbl="bgShp" presStyleIdx="3" presStyleCnt="4"/>
      <dgm:spPr/>
    </dgm:pt>
    <dgm:pt modelId="{F8143043-B97A-4E0B-A7A1-07092B2D9CFE}" type="pres">
      <dgm:prSet presAssocID="{8AD9093E-D7E7-4CA3-80D6-90CAB8DB2FC2}"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redit card"/>
        </a:ext>
      </dgm:extLst>
    </dgm:pt>
    <dgm:pt modelId="{B781C144-882B-422D-A4FF-A67F0F08C91A}" type="pres">
      <dgm:prSet presAssocID="{8AD9093E-D7E7-4CA3-80D6-90CAB8DB2FC2}" presName="spaceRect" presStyleCnt="0"/>
      <dgm:spPr/>
    </dgm:pt>
    <dgm:pt modelId="{DE5120F3-753A-4FEA-9C09-BFB179195570}" type="pres">
      <dgm:prSet presAssocID="{8AD9093E-D7E7-4CA3-80D6-90CAB8DB2FC2}" presName="parTx" presStyleLbl="revTx" presStyleIdx="3" presStyleCnt="4">
        <dgm:presLayoutVars>
          <dgm:chMax val="0"/>
          <dgm:chPref val="0"/>
        </dgm:presLayoutVars>
      </dgm:prSet>
      <dgm:spPr/>
    </dgm:pt>
  </dgm:ptLst>
  <dgm:cxnLst>
    <dgm:cxn modelId="{AC57E84E-AB12-49C0-9954-3C4B5859239E}" type="presOf" srcId="{79F2A7DA-192D-462B-8E17-8FE9AACA81BF}" destId="{C3C1F867-6098-419B-9C41-69371BC9DE3D}" srcOrd="0" destOrd="0" presId="urn:microsoft.com/office/officeart/2018/2/layout/IconVerticalSolidList"/>
    <dgm:cxn modelId="{8DA64683-1D50-413B-8F53-CDA63AEAD670}" type="presOf" srcId="{E612CD10-1250-45BD-8D46-E846F097FFEA}" destId="{FD330723-4C03-421E-B954-545A47A00D9C}" srcOrd="0" destOrd="0" presId="urn:microsoft.com/office/officeart/2018/2/layout/IconVerticalSolidList"/>
    <dgm:cxn modelId="{3A1F548C-6A78-404C-8EE9-AB24319A6608}" srcId="{E612CD10-1250-45BD-8D46-E846F097FFEA}" destId="{79F2A7DA-192D-462B-8E17-8FE9AACA81BF}" srcOrd="0" destOrd="0" parTransId="{17915C69-FBC1-46C1-879F-D67662B6693C}" sibTransId="{83FC4FF0-730E-4C44-B681-C977DDAE3707}"/>
    <dgm:cxn modelId="{27854A9E-AC92-4E2B-8A2F-AC115712942E}" srcId="{E612CD10-1250-45BD-8D46-E846F097FFEA}" destId="{B8CC678D-CDBD-4B0B-AAAA-A3A31D12CE4D}" srcOrd="2" destOrd="0" parTransId="{B70E9281-A797-46AB-8585-00CD2DCD865F}" sibTransId="{6ABA45A1-DD20-43CB-93F7-1F2BBC380BC9}"/>
    <dgm:cxn modelId="{29EE1FA7-E71B-4C99-9107-6D791A894090}" type="presOf" srcId="{EE05722B-69B5-46BB-AB41-0C84FAE1251C}" destId="{BB250604-35A4-48DF-AAE9-B2BA1B29D2E0}" srcOrd="0" destOrd="0" presId="urn:microsoft.com/office/officeart/2018/2/layout/IconVerticalSolidList"/>
    <dgm:cxn modelId="{2D6A56CB-02E7-49D3-8F3E-3B22A2C4208C}" type="presOf" srcId="{8AD9093E-D7E7-4CA3-80D6-90CAB8DB2FC2}" destId="{DE5120F3-753A-4FEA-9C09-BFB179195570}" srcOrd="0" destOrd="0" presId="urn:microsoft.com/office/officeart/2018/2/layout/IconVerticalSolidList"/>
    <dgm:cxn modelId="{868143ED-78BE-411C-BEB7-88CDDB755B78}" type="presOf" srcId="{B8CC678D-CDBD-4B0B-AAAA-A3A31D12CE4D}" destId="{7DDF8FE6-7803-42B5-B609-041B5963CD19}" srcOrd="0" destOrd="0" presId="urn:microsoft.com/office/officeart/2018/2/layout/IconVerticalSolidList"/>
    <dgm:cxn modelId="{4AD284F9-1739-461F-97AE-2CFDD5F66C3A}" srcId="{E612CD10-1250-45BD-8D46-E846F097FFEA}" destId="{EE05722B-69B5-46BB-AB41-0C84FAE1251C}" srcOrd="1" destOrd="0" parTransId="{834B05EC-51BA-458D-BF9D-FAF14BEF30A7}" sibTransId="{E1DFA284-6F4F-4C52-A1C1-FA8B625B5A2F}"/>
    <dgm:cxn modelId="{9BB91FFE-8BFD-4F00-B53F-136AC1FD2E68}" srcId="{E612CD10-1250-45BD-8D46-E846F097FFEA}" destId="{8AD9093E-D7E7-4CA3-80D6-90CAB8DB2FC2}" srcOrd="3" destOrd="0" parTransId="{4588B1A6-F706-4F84-9820-A6850A58553C}" sibTransId="{2B38F215-C9B6-415A-82DC-22EB5FCF2B0E}"/>
    <dgm:cxn modelId="{CDFBE0A8-E4BE-4D92-869A-0D9BDA56DDC8}" type="presParOf" srcId="{FD330723-4C03-421E-B954-545A47A00D9C}" destId="{B2121E55-566F-47E8-8579-FE5C9AD0FE63}" srcOrd="0" destOrd="0" presId="urn:microsoft.com/office/officeart/2018/2/layout/IconVerticalSolidList"/>
    <dgm:cxn modelId="{5B18F057-5174-4699-BB60-ADEE9C279362}" type="presParOf" srcId="{B2121E55-566F-47E8-8579-FE5C9AD0FE63}" destId="{FBD6AA1C-201C-4511-BC43-54C78DBB803B}" srcOrd="0" destOrd="0" presId="urn:microsoft.com/office/officeart/2018/2/layout/IconVerticalSolidList"/>
    <dgm:cxn modelId="{96035827-1FF0-428E-85D7-04F117B43320}" type="presParOf" srcId="{B2121E55-566F-47E8-8579-FE5C9AD0FE63}" destId="{E2F389D4-C3D9-4C72-A4F6-CB3DDBBEF1B9}" srcOrd="1" destOrd="0" presId="urn:microsoft.com/office/officeart/2018/2/layout/IconVerticalSolidList"/>
    <dgm:cxn modelId="{DCA526AB-D315-4958-AFA4-F966D3788A28}" type="presParOf" srcId="{B2121E55-566F-47E8-8579-FE5C9AD0FE63}" destId="{373BCABC-6278-4C4A-8843-413DCC89BD23}" srcOrd="2" destOrd="0" presId="urn:microsoft.com/office/officeart/2018/2/layout/IconVerticalSolidList"/>
    <dgm:cxn modelId="{0B8E5AD8-D370-45AC-8385-441880FD59EC}" type="presParOf" srcId="{B2121E55-566F-47E8-8579-FE5C9AD0FE63}" destId="{C3C1F867-6098-419B-9C41-69371BC9DE3D}" srcOrd="3" destOrd="0" presId="urn:microsoft.com/office/officeart/2018/2/layout/IconVerticalSolidList"/>
    <dgm:cxn modelId="{28420D59-7894-4D64-AB17-954512607395}" type="presParOf" srcId="{FD330723-4C03-421E-B954-545A47A00D9C}" destId="{F959C2DC-C75B-41F3-A91A-9D7815505CB7}" srcOrd="1" destOrd="0" presId="urn:microsoft.com/office/officeart/2018/2/layout/IconVerticalSolidList"/>
    <dgm:cxn modelId="{FBED38E9-9520-41AC-9E71-F323055D9AF4}" type="presParOf" srcId="{FD330723-4C03-421E-B954-545A47A00D9C}" destId="{5DF1BCC6-98E5-41F0-AB74-DB5C9DBB2A61}" srcOrd="2" destOrd="0" presId="urn:microsoft.com/office/officeart/2018/2/layout/IconVerticalSolidList"/>
    <dgm:cxn modelId="{42265CDD-36A9-4E67-B9CE-D490A5020B30}" type="presParOf" srcId="{5DF1BCC6-98E5-41F0-AB74-DB5C9DBB2A61}" destId="{A9ABDDEB-6ABD-40F3-AA0E-5B135972054E}" srcOrd="0" destOrd="0" presId="urn:microsoft.com/office/officeart/2018/2/layout/IconVerticalSolidList"/>
    <dgm:cxn modelId="{BF57E7CE-C4B2-4B5E-81C1-2564C288958C}" type="presParOf" srcId="{5DF1BCC6-98E5-41F0-AB74-DB5C9DBB2A61}" destId="{C00B29BC-19B3-4188-BB21-7498BB15CC2F}" srcOrd="1" destOrd="0" presId="urn:microsoft.com/office/officeart/2018/2/layout/IconVerticalSolidList"/>
    <dgm:cxn modelId="{150E951A-A4C8-4D4D-B83D-874254270551}" type="presParOf" srcId="{5DF1BCC6-98E5-41F0-AB74-DB5C9DBB2A61}" destId="{EE21F936-E575-4217-9388-F843656D2A8A}" srcOrd="2" destOrd="0" presId="urn:microsoft.com/office/officeart/2018/2/layout/IconVerticalSolidList"/>
    <dgm:cxn modelId="{F60E2AF5-5AC5-4477-9B0D-BBCFBAA6C357}" type="presParOf" srcId="{5DF1BCC6-98E5-41F0-AB74-DB5C9DBB2A61}" destId="{BB250604-35A4-48DF-AAE9-B2BA1B29D2E0}" srcOrd="3" destOrd="0" presId="urn:microsoft.com/office/officeart/2018/2/layout/IconVerticalSolidList"/>
    <dgm:cxn modelId="{0C6E7DFB-9379-4BD3-BD6A-A7EB069A5A13}" type="presParOf" srcId="{FD330723-4C03-421E-B954-545A47A00D9C}" destId="{14222896-1501-462E-83BC-15BD0BDB5C56}" srcOrd="3" destOrd="0" presId="urn:microsoft.com/office/officeart/2018/2/layout/IconVerticalSolidList"/>
    <dgm:cxn modelId="{40046F03-836E-4079-8726-EC612425CD7E}" type="presParOf" srcId="{FD330723-4C03-421E-B954-545A47A00D9C}" destId="{0474730F-568E-4DFE-ACA2-D180A4C058CD}" srcOrd="4" destOrd="0" presId="urn:microsoft.com/office/officeart/2018/2/layout/IconVerticalSolidList"/>
    <dgm:cxn modelId="{CEAF4EFB-A281-4598-8FAE-D697A7DEA24A}" type="presParOf" srcId="{0474730F-568E-4DFE-ACA2-D180A4C058CD}" destId="{FF1B4D68-E624-4A92-B83E-DDAB4D9C04B4}" srcOrd="0" destOrd="0" presId="urn:microsoft.com/office/officeart/2018/2/layout/IconVerticalSolidList"/>
    <dgm:cxn modelId="{04864843-5550-4311-B0E6-AA47B17DDC79}" type="presParOf" srcId="{0474730F-568E-4DFE-ACA2-D180A4C058CD}" destId="{6449C579-38E8-4FD8-92BA-024EC23E07E8}" srcOrd="1" destOrd="0" presId="urn:microsoft.com/office/officeart/2018/2/layout/IconVerticalSolidList"/>
    <dgm:cxn modelId="{794078FE-3964-48E9-A3C5-4765060BA128}" type="presParOf" srcId="{0474730F-568E-4DFE-ACA2-D180A4C058CD}" destId="{C0E5A53D-7692-4BB1-9459-B336866E5B74}" srcOrd="2" destOrd="0" presId="urn:microsoft.com/office/officeart/2018/2/layout/IconVerticalSolidList"/>
    <dgm:cxn modelId="{06A2A2AB-A343-49F7-9BE5-8D7FC7C609D9}" type="presParOf" srcId="{0474730F-568E-4DFE-ACA2-D180A4C058CD}" destId="{7DDF8FE6-7803-42B5-B609-041B5963CD19}" srcOrd="3" destOrd="0" presId="urn:microsoft.com/office/officeart/2018/2/layout/IconVerticalSolidList"/>
    <dgm:cxn modelId="{96D112B0-0A8B-4A1C-AB94-76E21B2667B9}" type="presParOf" srcId="{FD330723-4C03-421E-B954-545A47A00D9C}" destId="{FF93AAD6-DC7F-47BC-8E28-66BC3FFE9F9A}" srcOrd="5" destOrd="0" presId="urn:microsoft.com/office/officeart/2018/2/layout/IconVerticalSolidList"/>
    <dgm:cxn modelId="{8027D661-6BA3-4E29-8936-1A28E58A7240}" type="presParOf" srcId="{FD330723-4C03-421E-B954-545A47A00D9C}" destId="{DF522CDC-9509-4380-A146-5737C60AD1E8}" srcOrd="6" destOrd="0" presId="urn:microsoft.com/office/officeart/2018/2/layout/IconVerticalSolidList"/>
    <dgm:cxn modelId="{E28E7D88-2A41-4DD4-84E3-B141608627E5}" type="presParOf" srcId="{DF522CDC-9509-4380-A146-5737C60AD1E8}" destId="{71E52044-1EA9-4F5D-9F64-16DE6D82483A}" srcOrd="0" destOrd="0" presId="urn:microsoft.com/office/officeart/2018/2/layout/IconVerticalSolidList"/>
    <dgm:cxn modelId="{24DB7ECA-9364-4DD0-9375-1A8D9A5A75AB}" type="presParOf" srcId="{DF522CDC-9509-4380-A146-5737C60AD1E8}" destId="{F8143043-B97A-4E0B-A7A1-07092B2D9CFE}" srcOrd="1" destOrd="0" presId="urn:microsoft.com/office/officeart/2018/2/layout/IconVerticalSolidList"/>
    <dgm:cxn modelId="{A2C3D926-9E48-4AB6-AB51-71F576B96BD9}" type="presParOf" srcId="{DF522CDC-9509-4380-A146-5737C60AD1E8}" destId="{B781C144-882B-422D-A4FF-A67F0F08C91A}" srcOrd="2" destOrd="0" presId="urn:microsoft.com/office/officeart/2018/2/layout/IconVerticalSolidList"/>
    <dgm:cxn modelId="{4DFB2CB0-5A64-415D-B0BE-E5A002EECCF8}" type="presParOf" srcId="{DF522CDC-9509-4380-A146-5737C60AD1E8}" destId="{DE5120F3-753A-4FEA-9C09-BFB179195570}"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noProof="0" dirty="0"/>
            <a:t>At the end of your worksheet, there are some exam style questions. </a:t>
          </a:r>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noProof="0" dirty="0"/>
            <a:t>You should be aiming for 1 mark in 1 minute.</a:t>
          </a:r>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noProof="0" dirty="0"/>
            <a:t>Compare your answers with the answers provided.</a:t>
          </a:r>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noProof="0" dirty="0"/>
            <a:t>TIME ALLOWED: 30 Minutes.</a:t>
          </a:r>
          <a:endParaRPr lang="en-GB" noProof="0"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355A1BB-A8C5-473B-AE6E-F4272A1DDED1}"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E2043A22-E638-4683-A9F2-6C7573DF4163}">
      <dgm:prSet/>
      <dgm:spPr/>
      <dgm:t>
        <a:bodyPr/>
        <a:lstStyle/>
        <a:p>
          <a:pPr>
            <a:lnSpc>
              <a:spcPct val="100000"/>
            </a:lnSpc>
          </a:pPr>
          <a:r>
            <a:rPr lang="en-GB" noProof="0" dirty="0"/>
            <a:t>Can I explain what is meant by cloud computing?</a:t>
          </a:r>
        </a:p>
      </dgm:t>
    </dgm:pt>
    <dgm:pt modelId="{4AA9BC60-18AF-4E68-AE39-4E02F9105EDC}" type="parTrans" cxnId="{FA643782-790C-4220-9CDC-0FADEBE06588}">
      <dgm:prSet/>
      <dgm:spPr/>
      <dgm:t>
        <a:bodyPr/>
        <a:lstStyle/>
        <a:p>
          <a:endParaRPr lang="en-US"/>
        </a:p>
      </dgm:t>
    </dgm:pt>
    <dgm:pt modelId="{A20D0FB2-E8AF-4436-ABA4-5602074FCCD1}" type="sibTrans" cxnId="{FA643782-790C-4220-9CDC-0FADEBE06588}">
      <dgm:prSet/>
      <dgm:spPr/>
      <dgm:t>
        <a:bodyPr/>
        <a:lstStyle/>
        <a:p>
          <a:endParaRPr lang="en-US"/>
        </a:p>
      </dgm:t>
    </dgm:pt>
    <dgm:pt modelId="{DC75FC86-7547-4958-B342-0467CFAC5714}">
      <dgm:prSet/>
      <dgm:spPr/>
      <dgm:t>
        <a:bodyPr/>
        <a:lstStyle/>
        <a:p>
          <a:pPr>
            <a:lnSpc>
              <a:spcPct val="100000"/>
            </a:lnSpc>
          </a:pPr>
          <a:r>
            <a:rPr lang="en-GB" noProof="0" dirty="0"/>
            <a:t>Can I explain what is meant by a delivery model?</a:t>
          </a:r>
        </a:p>
      </dgm:t>
    </dgm:pt>
    <dgm:pt modelId="{39A19C54-019E-4C20-B2D1-76FCCCA7B613}" type="parTrans" cxnId="{EA0F0616-3F6D-46E8-96CA-242E5044A5D4}">
      <dgm:prSet/>
      <dgm:spPr/>
      <dgm:t>
        <a:bodyPr/>
        <a:lstStyle/>
        <a:p>
          <a:endParaRPr lang="en-US"/>
        </a:p>
      </dgm:t>
    </dgm:pt>
    <dgm:pt modelId="{4D614761-B81E-4A4B-8CCF-C9B386FD4E6E}" type="sibTrans" cxnId="{EA0F0616-3F6D-46E8-96CA-242E5044A5D4}">
      <dgm:prSet/>
      <dgm:spPr/>
      <dgm:t>
        <a:bodyPr/>
        <a:lstStyle/>
        <a:p>
          <a:endParaRPr lang="en-US"/>
        </a:p>
      </dgm:t>
    </dgm:pt>
    <dgm:pt modelId="{DB2F452A-C084-4207-93F8-32CEEA5F78DA}">
      <dgm:prSet/>
      <dgm:spPr/>
      <dgm:t>
        <a:bodyPr/>
        <a:lstStyle/>
        <a:p>
          <a:pPr>
            <a:lnSpc>
              <a:spcPct val="100000"/>
            </a:lnSpc>
          </a:pPr>
          <a:r>
            <a:rPr lang="en-GB" noProof="0" dirty="0"/>
            <a:t>Can I explain the difference between public, private and hybrid clouds?</a:t>
          </a:r>
        </a:p>
      </dgm:t>
    </dgm:pt>
    <dgm:pt modelId="{E561D0ED-7B79-45B9-A28E-04186DB5338C}" type="parTrans" cxnId="{3EE87835-0A65-4D7E-B559-73D805F4C5F6}">
      <dgm:prSet/>
      <dgm:spPr/>
      <dgm:t>
        <a:bodyPr/>
        <a:lstStyle/>
        <a:p>
          <a:endParaRPr lang="en-US"/>
        </a:p>
      </dgm:t>
    </dgm:pt>
    <dgm:pt modelId="{9F2B0419-4A12-4970-AB58-1367BFC71606}" type="sibTrans" cxnId="{3EE87835-0A65-4D7E-B559-73D805F4C5F6}">
      <dgm:prSet/>
      <dgm:spPr/>
      <dgm:t>
        <a:bodyPr/>
        <a:lstStyle/>
        <a:p>
          <a:endParaRPr lang="en-US"/>
        </a:p>
      </dgm:t>
    </dgm:pt>
    <dgm:pt modelId="{3A13350F-981D-4053-AA31-E7728FBCC471}">
      <dgm:prSet/>
      <dgm:spPr/>
      <dgm:t>
        <a:bodyPr/>
        <a:lstStyle/>
        <a:p>
          <a:pPr>
            <a:lnSpc>
              <a:spcPct val="100000"/>
            </a:lnSpc>
          </a:pPr>
          <a:r>
            <a:rPr lang="en-GB" noProof="0" dirty="0"/>
            <a:t>Can I explain the difference between IaaS, SaaS and PaaS?</a:t>
          </a:r>
        </a:p>
      </dgm:t>
    </dgm:pt>
    <dgm:pt modelId="{547F8D61-5E78-460F-8022-5834027584A4}" type="parTrans" cxnId="{37008C5B-3EB1-4892-85FD-E0A218A9128F}">
      <dgm:prSet/>
      <dgm:spPr/>
      <dgm:t>
        <a:bodyPr/>
        <a:lstStyle/>
        <a:p>
          <a:endParaRPr lang="en-US"/>
        </a:p>
      </dgm:t>
    </dgm:pt>
    <dgm:pt modelId="{B3C04F2A-C233-4DF1-86F3-E2C3B1890449}" type="sibTrans" cxnId="{37008C5B-3EB1-4892-85FD-E0A218A9128F}">
      <dgm:prSet/>
      <dgm:spPr/>
      <dgm:t>
        <a:bodyPr/>
        <a:lstStyle/>
        <a:p>
          <a:endParaRPr lang="en-US"/>
        </a:p>
      </dgm:t>
    </dgm:pt>
    <dgm:pt modelId="{EDF8037D-6863-4D8C-AFCD-F9DF6BF50995}">
      <dgm:prSet/>
      <dgm:spPr/>
      <dgm:t>
        <a:bodyPr/>
        <a:lstStyle/>
        <a:p>
          <a:pPr>
            <a:lnSpc>
              <a:spcPct val="100000"/>
            </a:lnSpc>
          </a:pPr>
          <a:r>
            <a:rPr lang="en-GB" noProof="0" dirty="0"/>
            <a:t>Can I explain the impact of using cloud computing?</a:t>
          </a:r>
        </a:p>
      </dgm:t>
    </dgm:pt>
    <dgm:pt modelId="{A5BBA073-1E89-446D-AFFD-F7D2EC25C438}" type="parTrans" cxnId="{D13F8B37-4022-467B-9045-A1B736C1F259}">
      <dgm:prSet/>
      <dgm:spPr/>
      <dgm:t>
        <a:bodyPr/>
        <a:lstStyle/>
        <a:p>
          <a:endParaRPr lang="en-US"/>
        </a:p>
      </dgm:t>
    </dgm:pt>
    <dgm:pt modelId="{759A7407-C4A6-4422-B57C-134C0BEA2E44}" type="sibTrans" cxnId="{D13F8B37-4022-467B-9045-A1B736C1F259}">
      <dgm:prSet/>
      <dgm:spPr/>
      <dgm:t>
        <a:bodyPr/>
        <a:lstStyle/>
        <a:p>
          <a:endParaRPr lang="en-US"/>
        </a:p>
      </dgm:t>
    </dgm:pt>
    <dgm:pt modelId="{30EC366F-3779-4426-AD61-A81FAE80B38A}">
      <dgm:prSet/>
      <dgm:spPr/>
      <dgm:t>
        <a:bodyPr/>
        <a:lstStyle/>
        <a:p>
          <a:pPr>
            <a:lnSpc>
              <a:spcPct val="100000"/>
            </a:lnSpc>
          </a:pPr>
          <a:r>
            <a:rPr lang="en-GB" noProof="0" dirty="0"/>
            <a:t>Can I explain what is meant by the Cloud?</a:t>
          </a:r>
        </a:p>
      </dgm:t>
    </dgm:pt>
    <dgm:pt modelId="{B6983BF1-859D-4D46-A159-1B70F887167E}" type="parTrans" cxnId="{79EF2F65-8270-4F51-8316-C8015563D97D}">
      <dgm:prSet/>
      <dgm:spPr/>
      <dgm:t>
        <a:bodyPr/>
        <a:lstStyle/>
        <a:p>
          <a:endParaRPr lang="en-GB"/>
        </a:p>
      </dgm:t>
    </dgm:pt>
    <dgm:pt modelId="{D0E1C77D-3FB6-418F-A0C8-5860CA81841E}" type="sibTrans" cxnId="{79EF2F65-8270-4F51-8316-C8015563D97D}">
      <dgm:prSet/>
      <dgm:spPr/>
      <dgm:t>
        <a:bodyPr/>
        <a:lstStyle/>
        <a:p>
          <a:endParaRPr lang="en-GB"/>
        </a:p>
      </dgm:t>
    </dgm:pt>
    <dgm:pt modelId="{B401C8D2-7684-4C14-8921-D11C58E62226}" type="pres">
      <dgm:prSet presAssocID="{4355A1BB-A8C5-473B-AE6E-F4272A1DDED1}" presName="root" presStyleCnt="0">
        <dgm:presLayoutVars>
          <dgm:dir/>
          <dgm:resizeHandles val="exact"/>
        </dgm:presLayoutVars>
      </dgm:prSet>
      <dgm:spPr/>
    </dgm:pt>
    <dgm:pt modelId="{0B7977A5-5C1A-47BE-B033-97BF71C7049B}" type="pres">
      <dgm:prSet presAssocID="{30EC366F-3779-4426-AD61-A81FAE80B38A}" presName="compNode" presStyleCnt="0"/>
      <dgm:spPr/>
    </dgm:pt>
    <dgm:pt modelId="{3751DA5C-9618-4619-AA73-B6D0CE6BE4BC}" type="pres">
      <dgm:prSet presAssocID="{30EC366F-3779-4426-AD61-A81FAE80B38A}" presName="bgRect" presStyleLbl="bgShp" presStyleIdx="0" presStyleCnt="6" custLinFactNeighborX="-300" custLinFactNeighborY="-3894"/>
      <dgm:spPr/>
    </dgm:pt>
    <dgm:pt modelId="{064BEBCA-25BB-46CB-8401-A184E0A552CD}" type="pres">
      <dgm:prSet presAssocID="{30EC366F-3779-4426-AD61-A81FAE80B38A}" presName="iconRect" presStyleLbl="node1" presStyleIdx="0" presStyleCnt="6"/>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Download from cloud with solid fill"/>
        </a:ext>
      </dgm:extLst>
    </dgm:pt>
    <dgm:pt modelId="{6F18D934-5173-4DAA-B702-0C8D7C3ECE81}" type="pres">
      <dgm:prSet presAssocID="{30EC366F-3779-4426-AD61-A81FAE80B38A}" presName="spaceRect" presStyleCnt="0"/>
      <dgm:spPr/>
    </dgm:pt>
    <dgm:pt modelId="{A070F76B-78F1-478A-BF81-6088C8FA5CFF}" type="pres">
      <dgm:prSet presAssocID="{30EC366F-3779-4426-AD61-A81FAE80B38A}" presName="parTx" presStyleLbl="revTx" presStyleIdx="0" presStyleCnt="6">
        <dgm:presLayoutVars>
          <dgm:chMax val="0"/>
          <dgm:chPref val="0"/>
        </dgm:presLayoutVars>
      </dgm:prSet>
      <dgm:spPr/>
    </dgm:pt>
    <dgm:pt modelId="{B7DDA7CD-BB51-45C9-9AC1-72B28E70D5ED}" type="pres">
      <dgm:prSet presAssocID="{D0E1C77D-3FB6-418F-A0C8-5860CA81841E}" presName="sibTrans" presStyleCnt="0"/>
      <dgm:spPr/>
    </dgm:pt>
    <dgm:pt modelId="{E52A5016-903C-4252-9B7C-22D8E3996856}" type="pres">
      <dgm:prSet presAssocID="{E2043A22-E638-4683-A9F2-6C7573DF4163}" presName="compNode" presStyleCnt="0"/>
      <dgm:spPr/>
    </dgm:pt>
    <dgm:pt modelId="{0DE6C41A-12A6-44D2-8504-EB8644925FB4}" type="pres">
      <dgm:prSet presAssocID="{E2043A22-E638-4683-A9F2-6C7573DF4163}" presName="bgRect" presStyleLbl="bgShp" presStyleIdx="1" presStyleCnt="6"/>
      <dgm:spPr/>
    </dgm:pt>
    <dgm:pt modelId="{4417934C-2210-4266-8B90-09B209DF317E}" type="pres">
      <dgm:prSet presAssocID="{E2043A22-E638-4683-A9F2-6C7573DF4163}"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 List"/>
        </a:ext>
      </dgm:extLst>
    </dgm:pt>
    <dgm:pt modelId="{736A005E-15D9-4BFA-A801-BE4A5BDF8992}" type="pres">
      <dgm:prSet presAssocID="{E2043A22-E638-4683-A9F2-6C7573DF4163}" presName="spaceRect" presStyleCnt="0"/>
      <dgm:spPr/>
    </dgm:pt>
    <dgm:pt modelId="{AB602C78-04ED-4B4B-83C9-73D3316AD4C3}" type="pres">
      <dgm:prSet presAssocID="{E2043A22-E638-4683-A9F2-6C7573DF4163}" presName="parTx" presStyleLbl="revTx" presStyleIdx="1" presStyleCnt="6">
        <dgm:presLayoutVars>
          <dgm:chMax val="0"/>
          <dgm:chPref val="0"/>
        </dgm:presLayoutVars>
      </dgm:prSet>
      <dgm:spPr/>
    </dgm:pt>
    <dgm:pt modelId="{E4822F99-C2A7-43B0-BB9C-65F93C7ABEA3}" type="pres">
      <dgm:prSet presAssocID="{A20D0FB2-E8AF-4436-ABA4-5602074FCCD1}" presName="sibTrans" presStyleCnt="0"/>
      <dgm:spPr/>
    </dgm:pt>
    <dgm:pt modelId="{BB73D877-2CBB-4DE5-B43F-E7ED09E7BC68}" type="pres">
      <dgm:prSet presAssocID="{DC75FC86-7547-4958-B342-0467CFAC5714}" presName="compNode" presStyleCnt="0"/>
      <dgm:spPr/>
    </dgm:pt>
    <dgm:pt modelId="{3BBCD2A0-19C4-4242-AB60-9DFF39AE94DC}" type="pres">
      <dgm:prSet presAssocID="{DC75FC86-7547-4958-B342-0467CFAC5714}" presName="bgRect" presStyleLbl="bgShp" presStyleIdx="2" presStyleCnt="6"/>
      <dgm:spPr/>
    </dgm:pt>
    <dgm:pt modelId="{5EBAC2F4-3A96-4E64-B9BD-0DE4940B1993}" type="pres">
      <dgm:prSet presAssocID="{DC75FC86-7547-4958-B342-0467CFAC5714}"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Gears"/>
        </a:ext>
      </dgm:extLst>
    </dgm:pt>
    <dgm:pt modelId="{C1AF281D-8FD2-4684-AD0D-E75BE92DC8EB}" type="pres">
      <dgm:prSet presAssocID="{DC75FC86-7547-4958-B342-0467CFAC5714}" presName="spaceRect" presStyleCnt="0"/>
      <dgm:spPr/>
    </dgm:pt>
    <dgm:pt modelId="{4F1C1770-08C8-44A5-9590-93D122280BBE}" type="pres">
      <dgm:prSet presAssocID="{DC75FC86-7547-4958-B342-0467CFAC5714}" presName="parTx" presStyleLbl="revTx" presStyleIdx="2" presStyleCnt="6">
        <dgm:presLayoutVars>
          <dgm:chMax val="0"/>
          <dgm:chPref val="0"/>
        </dgm:presLayoutVars>
      </dgm:prSet>
      <dgm:spPr/>
    </dgm:pt>
    <dgm:pt modelId="{FC1E9F3F-B39D-4E2E-A5BA-906811547FD8}" type="pres">
      <dgm:prSet presAssocID="{4D614761-B81E-4A4B-8CCF-C9B386FD4E6E}" presName="sibTrans" presStyleCnt="0"/>
      <dgm:spPr/>
    </dgm:pt>
    <dgm:pt modelId="{DC448F3E-0EC8-4D4A-8178-67AEFCCD9D21}" type="pres">
      <dgm:prSet presAssocID="{DB2F452A-C084-4207-93F8-32CEEA5F78DA}" presName="compNode" presStyleCnt="0"/>
      <dgm:spPr/>
    </dgm:pt>
    <dgm:pt modelId="{C3F041E9-F6A7-403A-8C92-CDF9C101BF4D}" type="pres">
      <dgm:prSet presAssocID="{DB2F452A-C084-4207-93F8-32CEEA5F78DA}" presName="bgRect" presStyleLbl="bgShp" presStyleIdx="3" presStyleCnt="6"/>
      <dgm:spPr/>
    </dgm:pt>
    <dgm:pt modelId="{93F1D73B-A29A-4628-A437-D32B1DA4554C}" type="pres">
      <dgm:prSet presAssocID="{DB2F452A-C084-4207-93F8-32CEEA5F78DA}"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ead with Gears"/>
        </a:ext>
      </dgm:extLst>
    </dgm:pt>
    <dgm:pt modelId="{F90B9E0A-08BF-473B-885A-26D395ABBCEA}" type="pres">
      <dgm:prSet presAssocID="{DB2F452A-C084-4207-93F8-32CEEA5F78DA}" presName="spaceRect" presStyleCnt="0"/>
      <dgm:spPr/>
    </dgm:pt>
    <dgm:pt modelId="{6F244BB5-35AF-4F2E-BA8A-9CA06B168EDE}" type="pres">
      <dgm:prSet presAssocID="{DB2F452A-C084-4207-93F8-32CEEA5F78DA}" presName="parTx" presStyleLbl="revTx" presStyleIdx="3" presStyleCnt="6">
        <dgm:presLayoutVars>
          <dgm:chMax val="0"/>
          <dgm:chPref val="0"/>
        </dgm:presLayoutVars>
      </dgm:prSet>
      <dgm:spPr/>
    </dgm:pt>
    <dgm:pt modelId="{5E0F9C2C-63E8-4759-98BB-8D7FB3E92C72}" type="pres">
      <dgm:prSet presAssocID="{9F2B0419-4A12-4970-AB58-1367BFC71606}" presName="sibTrans" presStyleCnt="0"/>
      <dgm:spPr/>
    </dgm:pt>
    <dgm:pt modelId="{00DDA64C-DFD7-4E2E-BFF8-E9C6ED38DCE8}" type="pres">
      <dgm:prSet presAssocID="{3A13350F-981D-4053-AA31-E7728FBCC471}" presName="compNode" presStyleCnt="0"/>
      <dgm:spPr/>
    </dgm:pt>
    <dgm:pt modelId="{BC3479AA-27C6-4F4D-97BA-72CA50D3F162}" type="pres">
      <dgm:prSet presAssocID="{3A13350F-981D-4053-AA31-E7728FBCC471}" presName="bgRect" presStyleLbl="bgShp" presStyleIdx="4" presStyleCnt="6"/>
      <dgm:spPr/>
    </dgm:pt>
    <dgm:pt modelId="{E02B4D63-A324-4668-8AD4-8097ED5A5D63}" type="pres">
      <dgm:prSet presAssocID="{3A13350F-981D-4053-AA31-E7728FBCC471}"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heckmark"/>
        </a:ext>
      </dgm:extLst>
    </dgm:pt>
    <dgm:pt modelId="{F0122F27-D2A2-405F-B9CF-4FC52F9F8437}" type="pres">
      <dgm:prSet presAssocID="{3A13350F-981D-4053-AA31-E7728FBCC471}" presName="spaceRect" presStyleCnt="0"/>
      <dgm:spPr/>
    </dgm:pt>
    <dgm:pt modelId="{EAA03F5D-C628-4D65-A0AC-626B5EC25B47}" type="pres">
      <dgm:prSet presAssocID="{3A13350F-981D-4053-AA31-E7728FBCC471}" presName="parTx" presStyleLbl="revTx" presStyleIdx="4" presStyleCnt="6">
        <dgm:presLayoutVars>
          <dgm:chMax val="0"/>
          <dgm:chPref val="0"/>
        </dgm:presLayoutVars>
      </dgm:prSet>
      <dgm:spPr/>
    </dgm:pt>
    <dgm:pt modelId="{948356E3-E287-4878-BB31-372E2FFD6EFA}" type="pres">
      <dgm:prSet presAssocID="{B3C04F2A-C233-4DF1-86F3-E2C3B1890449}" presName="sibTrans" presStyleCnt="0"/>
      <dgm:spPr/>
    </dgm:pt>
    <dgm:pt modelId="{80BEF369-6F63-4142-96BD-EBBB7C0CE39B}" type="pres">
      <dgm:prSet presAssocID="{EDF8037D-6863-4D8C-AFCD-F9DF6BF50995}" presName="compNode" presStyleCnt="0"/>
      <dgm:spPr/>
    </dgm:pt>
    <dgm:pt modelId="{8B452D12-1E72-4418-A606-D7251F51289C}" type="pres">
      <dgm:prSet presAssocID="{EDF8037D-6863-4D8C-AFCD-F9DF6BF50995}" presName="bgRect" presStyleLbl="bgShp" presStyleIdx="5" presStyleCnt="6"/>
      <dgm:spPr/>
    </dgm:pt>
    <dgm:pt modelId="{AAA9551D-B905-499A-BBF8-EAD0C6E1499E}" type="pres">
      <dgm:prSet presAssocID="{EDF8037D-6863-4D8C-AFCD-F9DF6BF50995}"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Upward trend"/>
        </a:ext>
      </dgm:extLst>
    </dgm:pt>
    <dgm:pt modelId="{0CD60DF2-B1F0-4397-9B62-8B17715F730D}" type="pres">
      <dgm:prSet presAssocID="{EDF8037D-6863-4D8C-AFCD-F9DF6BF50995}" presName="spaceRect" presStyleCnt="0"/>
      <dgm:spPr/>
    </dgm:pt>
    <dgm:pt modelId="{3654C263-0970-48F8-A700-6E7758CAA2C3}" type="pres">
      <dgm:prSet presAssocID="{EDF8037D-6863-4D8C-AFCD-F9DF6BF50995}" presName="parTx" presStyleLbl="revTx" presStyleIdx="5" presStyleCnt="6">
        <dgm:presLayoutVars>
          <dgm:chMax val="0"/>
          <dgm:chPref val="0"/>
        </dgm:presLayoutVars>
      </dgm:prSet>
      <dgm:spPr/>
    </dgm:pt>
  </dgm:ptLst>
  <dgm:cxnLst>
    <dgm:cxn modelId="{EA0F0616-3F6D-46E8-96CA-242E5044A5D4}" srcId="{4355A1BB-A8C5-473B-AE6E-F4272A1DDED1}" destId="{DC75FC86-7547-4958-B342-0467CFAC5714}" srcOrd="2" destOrd="0" parTransId="{39A19C54-019E-4C20-B2D1-76FCCCA7B613}" sibTransId="{4D614761-B81E-4A4B-8CCF-C9B386FD4E6E}"/>
    <dgm:cxn modelId="{3EE87835-0A65-4D7E-B559-73D805F4C5F6}" srcId="{4355A1BB-A8C5-473B-AE6E-F4272A1DDED1}" destId="{DB2F452A-C084-4207-93F8-32CEEA5F78DA}" srcOrd="3" destOrd="0" parTransId="{E561D0ED-7B79-45B9-A28E-04186DB5338C}" sibTransId="{9F2B0419-4A12-4970-AB58-1367BFC71606}"/>
    <dgm:cxn modelId="{D13F8B37-4022-467B-9045-A1B736C1F259}" srcId="{4355A1BB-A8C5-473B-AE6E-F4272A1DDED1}" destId="{EDF8037D-6863-4D8C-AFCD-F9DF6BF50995}" srcOrd="5" destOrd="0" parTransId="{A5BBA073-1E89-446D-AFFD-F7D2EC25C438}" sibTransId="{759A7407-C4A6-4422-B57C-134C0BEA2E44}"/>
    <dgm:cxn modelId="{37008C5B-3EB1-4892-85FD-E0A218A9128F}" srcId="{4355A1BB-A8C5-473B-AE6E-F4272A1DDED1}" destId="{3A13350F-981D-4053-AA31-E7728FBCC471}" srcOrd="4" destOrd="0" parTransId="{547F8D61-5E78-460F-8022-5834027584A4}" sibTransId="{B3C04F2A-C233-4DF1-86F3-E2C3B1890449}"/>
    <dgm:cxn modelId="{79EF2F65-8270-4F51-8316-C8015563D97D}" srcId="{4355A1BB-A8C5-473B-AE6E-F4272A1DDED1}" destId="{30EC366F-3779-4426-AD61-A81FAE80B38A}" srcOrd="0" destOrd="0" parTransId="{B6983BF1-859D-4D46-A159-1B70F887167E}" sibTransId="{D0E1C77D-3FB6-418F-A0C8-5860CA81841E}"/>
    <dgm:cxn modelId="{785B7667-04F4-4310-8A12-FA22F0F18BD3}" type="presOf" srcId="{E2043A22-E638-4683-A9F2-6C7573DF4163}" destId="{AB602C78-04ED-4B4B-83C9-73D3316AD4C3}" srcOrd="0" destOrd="0" presId="urn:microsoft.com/office/officeart/2018/2/layout/IconVerticalSolidList"/>
    <dgm:cxn modelId="{FA643782-790C-4220-9CDC-0FADEBE06588}" srcId="{4355A1BB-A8C5-473B-AE6E-F4272A1DDED1}" destId="{E2043A22-E638-4683-A9F2-6C7573DF4163}" srcOrd="1" destOrd="0" parTransId="{4AA9BC60-18AF-4E68-AE39-4E02F9105EDC}" sibTransId="{A20D0FB2-E8AF-4436-ABA4-5602074FCCD1}"/>
    <dgm:cxn modelId="{932C3D89-313E-4EDF-8EFA-D802DE2F71EE}" type="presOf" srcId="{3A13350F-981D-4053-AA31-E7728FBCC471}" destId="{EAA03F5D-C628-4D65-A0AC-626B5EC25B47}" srcOrd="0" destOrd="0" presId="urn:microsoft.com/office/officeart/2018/2/layout/IconVerticalSolidList"/>
    <dgm:cxn modelId="{BE091591-9E5D-45D9-AC2E-F7E8D69B56B2}" type="presOf" srcId="{EDF8037D-6863-4D8C-AFCD-F9DF6BF50995}" destId="{3654C263-0970-48F8-A700-6E7758CAA2C3}" srcOrd="0" destOrd="0" presId="urn:microsoft.com/office/officeart/2018/2/layout/IconVerticalSolidList"/>
    <dgm:cxn modelId="{AFF00BA7-AC4E-4043-B7FC-C3F21BAD186C}" type="presOf" srcId="{30EC366F-3779-4426-AD61-A81FAE80B38A}" destId="{A070F76B-78F1-478A-BF81-6088C8FA5CFF}" srcOrd="0" destOrd="0" presId="urn:microsoft.com/office/officeart/2018/2/layout/IconVerticalSolidList"/>
    <dgm:cxn modelId="{0A20DCB8-0AEA-48FF-A523-ED0D9506F560}" type="presOf" srcId="{DB2F452A-C084-4207-93F8-32CEEA5F78DA}" destId="{6F244BB5-35AF-4F2E-BA8A-9CA06B168EDE}" srcOrd="0" destOrd="0" presId="urn:microsoft.com/office/officeart/2018/2/layout/IconVerticalSolidList"/>
    <dgm:cxn modelId="{D8B755C4-C41E-4EA9-ADAB-1C8A4EFAFE68}" type="presOf" srcId="{DC75FC86-7547-4958-B342-0467CFAC5714}" destId="{4F1C1770-08C8-44A5-9590-93D122280BBE}" srcOrd="0" destOrd="0" presId="urn:microsoft.com/office/officeart/2018/2/layout/IconVerticalSolidList"/>
    <dgm:cxn modelId="{5A3185F4-3F61-4B2B-B943-1CD154CBF10D}" type="presOf" srcId="{4355A1BB-A8C5-473B-AE6E-F4272A1DDED1}" destId="{B401C8D2-7684-4C14-8921-D11C58E62226}" srcOrd="0" destOrd="0" presId="urn:microsoft.com/office/officeart/2018/2/layout/IconVerticalSolidList"/>
    <dgm:cxn modelId="{E64B0189-FCD5-44C7-B745-62531331756B}" type="presParOf" srcId="{B401C8D2-7684-4C14-8921-D11C58E62226}" destId="{0B7977A5-5C1A-47BE-B033-97BF71C7049B}" srcOrd="0" destOrd="0" presId="urn:microsoft.com/office/officeart/2018/2/layout/IconVerticalSolidList"/>
    <dgm:cxn modelId="{B9A18366-B267-40EE-8B7D-A99DE472AC71}" type="presParOf" srcId="{0B7977A5-5C1A-47BE-B033-97BF71C7049B}" destId="{3751DA5C-9618-4619-AA73-B6D0CE6BE4BC}" srcOrd="0" destOrd="0" presId="urn:microsoft.com/office/officeart/2018/2/layout/IconVerticalSolidList"/>
    <dgm:cxn modelId="{A4B73949-3FE0-4937-921B-475454585B3A}" type="presParOf" srcId="{0B7977A5-5C1A-47BE-B033-97BF71C7049B}" destId="{064BEBCA-25BB-46CB-8401-A184E0A552CD}" srcOrd="1" destOrd="0" presId="urn:microsoft.com/office/officeart/2018/2/layout/IconVerticalSolidList"/>
    <dgm:cxn modelId="{708F274C-7DEC-4F36-8A06-FD3A1A1DC05A}" type="presParOf" srcId="{0B7977A5-5C1A-47BE-B033-97BF71C7049B}" destId="{6F18D934-5173-4DAA-B702-0C8D7C3ECE81}" srcOrd="2" destOrd="0" presId="urn:microsoft.com/office/officeart/2018/2/layout/IconVerticalSolidList"/>
    <dgm:cxn modelId="{CDD57553-0BB0-4DBF-ACB3-1E564A6818F1}" type="presParOf" srcId="{0B7977A5-5C1A-47BE-B033-97BF71C7049B}" destId="{A070F76B-78F1-478A-BF81-6088C8FA5CFF}" srcOrd="3" destOrd="0" presId="urn:microsoft.com/office/officeart/2018/2/layout/IconVerticalSolidList"/>
    <dgm:cxn modelId="{B786FC93-96BC-4666-83F8-C9FBA8FCC3DE}" type="presParOf" srcId="{B401C8D2-7684-4C14-8921-D11C58E62226}" destId="{B7DDA7CD-BB51-45C9-9AC1-72B28E70D5ED}" srcOrd="1" destOrd="0" presId="urn:microsoft.com/office/officeart/2018/2/layout/IconVerticalSolidList"/>
    <dgm:cxn modelId="{8755FBF0-14A6-4809-A99F-5F1A0A83247E}" type="presParOf" srcId="{B401C8D2-7684-4C14-8921-D11C58E62226}" destId="{E52A5016-903C-4252-9B7C-22D8E3996856}" srcOrd="2" destOrd="0" presId="urn:microsoft.com/office/officeart/2018/2/layout/IconVerticalSolidList"/>
    <dgm:cxn modelId="{5183D66A-47B1-4A88-A108-B8028E5A264A}" type="presParOf" srcId="{E52A5016-903C-4252-9B7C-22D8E3996856}" destId="{0DE6C41A-12A6-44D2-8504-EB8644925FB4}" srcOrd="0" destOrd="0" presId="urn:microsoft.com/office/officeart/2018/2/layout/IconVerticalSolidList"/>
    <dgm:cxn modelId="{E04848A2-A502-4068-98F3-F54299D374A8}" type="presParOf" srcId="{E52A5016-903C-4252-9B7C-22D8E3996856}" destId="{4417934C-2210-4266-8B90-09B209DF317E}" srcOrd="1" destOrd="0" presId="urn:microsoft.com/office/officeart/2018/2/layout/IconVerticalSolidList"/>
    <dgm:cxn modelId="{1905820E-0B2A-49F6-A254-83A9581F2DDA}" type="presParOf" srcId="{E52A5016-903C-4252-9B7C-22D8E3996856}" destId="{736A005E-15D9-4BFA-A801-BE4A5BDF8992}" srcOrd="2" destOrd="0" presId="urn:microsoft.com/office/officeart/2018/2/layout/IconVerticalSolidList"/>
    <dgm:cxn modelId="{D356A387-71C4-4BB2-8786-785AA31BD0F0}" type="presParOf" srcId="{E52A5016-903C-4252-9B7C-22D8E3996856}" destId="{AB602C78-04ED-4B4B-83C9-73D3316AD4C3}" srcOrd="3" destOrd="0" presId="urn:microsoft.com/office/officeart/2018/2/layout/IconVerticalSolidList"/>
    <dgm:cxn modelId="{EB9CDFBB-3F8B-4159-B264-33240DFF8D7B}" type="presParOf" srcId="{B401C8D2-7684-4C14-8921-D11C58E62226}" destId="{E4822F99-C2A7-43B0-BB9C-65F93C7ABEA3}" srcOrd="3" destOrd="0" presId="urn:microsoft.com/office/officeart/2018/2/layout/IconVerticalSolidList"/>
    <dgm:cxn modelId="{20197796-FE31-48AE-987D-18B4E7729A16}" type="presParOf" srcId="{B401C8D2-7684-4C14-8921-D11C58E62226}" destId="{BB73D877-2CBB-4DE5-B43F-E7ED09E7BC68}" srcOrd="4" destOrd="0" presId="urn:microsoft.com/office/officeart/2018/2/layout/IconVerticalSolidList"/>
    <dgm:cxn modelId="{F0A155FD-7586-4FF2-B216-E25818636E0E}" type="presParOf" srcId="{BB73D877-2CBB-4DE5-B43F-E7ED09E7BC68}" destId="{3BBCD2A0-19C4-4242-AB60-9DFF39AE94DC}" srcOrd="0" destOrd="0" presId="urn:microsoft.com/office/officeart/2018/2/layout/IconVerticalSolidList"/>
    <dgm:cxn modelId="{9DBE2985-CB63-4CCA-B1B7-F519EB8D9B9D}" type="presParOf" srcId="{BB73D877-2CBB-4DE5-B43F-E7ED09E7BC68}" destId="{5EBAC2F4-3A96-4E64-B9BD-0DE4940B1993}" srcOrd="1" destOrd="0" presId="urn:microsoft.com/office/officeart/2018/2/layout/IconVerticalSolidList"/>
    <dgm:cxn modelId="{33ABAEF4-BBBC-41F5-9C24-654B8113CE1D}" type="presParOf" srcId="{BB73D877-2CBB-4DE5-B43F-E7ED09E7BC68}" destId="{C1AF281D-8FD2-4684-AD0D-E75BE92DC8EB}" srcOrd="2" destOrd="0" presId="urn:microsoft.com/office/officeart/2018/2/layout/IconVerticalSolidList"/>
    <dgm:cxn modelId="{6B4FDF0D-4C00-49CD-9014-8E28921BB439}" type="presParOf" srcId="{BB73D877-2CBB-4DE5-B43F-E7ED09E7BC68}" destId="{4F1C1770-08C8-44A5-9590-93D122280BBE}" srcOrd="3" destOrd="0" presId="urn:microsoft.com/office/officeart/2018/2/layout/IconVerticalSolidList"/>
    <dgm:cxn modelId="{06E39F7F-73B1-443F-BAAB-2C8F2C48F95E}" type="presParOf" srcId="{B401C8D2-7684-4C14-8921-D11C58E62226}" destId="{FC1E9F3F-B39D-4E2E-A5BA-906811547FD8}" srcOrd="5" destOrd="0" presId="urn:microsoft.com/office/officeart/2018/2/layout/IconVerticalSolidList"/>
    <dgm:cxn modelId="{CE80516B-3C99-46F4-8C93-C7784F6586E5}" type="presParOf" srcId="{B401C8D2-7684-4C14-8921-D11C58E62226}" destId="{DC448F3E-0EC8-4D4A-8178-67AEFCCD9D21}" srcOrd="6" destOrd="0" presId="urn:microsoft.com/office/officeart/2018/2/layout/IconVerticalSolidList"/>
    <dgm:cxn modelId="{3E587E19-5783-45BB-8FA2-346A51F21726}" type="presParOf" srcId="{DC448F3E-0EC8-4D4A-8178-67AEFCCD9D21}" destId="{C3F041E9-F6A7-403A-8C92-CDF9C101BF4D}" srcOrd="0" destOrd="0" presId="urn:microsoft.com/office/officeart/2018/2/layout/IconVerticalSolidList"/>
    <dgm:cxn modelId="{D1E8BA7A-F3B1-4DDD-901C-A735E7CC5D10}" type="presParOf" srcId="{DC448F3E-0EC8-4D4A-8178-67AEFCCD9D21}" destId="{93F1D73B-A29A-4628-A437-D32B1DA4554C}" srcOrd="1" destOrd="0" presId="urn:microsoft.com/office/officeart/2018/2/layout/IconVerticalSolidList"/>
    <dgm:cxn modelId="{48DB1839-77F9-49FF-95DE-03AB93811CEC}" type="presParOf" srcId="{DC448F3E-0EC8-4D4A-8178-67AEFCCD9D21}" destId="{F90B9E0A-08BF-473B-885A-26D395ABBCEA}" srcOrd="2" destOrd="0" presId="urn:microsoft.com/office/officeart/2018/2/layout/IconVerticalSolidList"/>
    <dgm:cxn modelId="{4A6D8002-C671-4090-8635-6880F9BDCE13}" type="presParOf" srcId="{DC448F3E-0EC8-4D4A-8178-67AEFCCD9D21}" destId="{6F244BB5-35AF-4F2E-BA8A-9CA06B168EDE}" srcOrd="3" destOrd="0" presId="urn:microsoft.com/office/officeart/2018/2/layout/IconVerticalSolidList"/>
    <dgm:cxn modelId="{22DDF2D9-65CF-41E7-80C3-6DDA5D6B8E99}" type="presParOf" srcId="{B401C8D2-7684-4C14-8921-D11C58E62226}" destId="{5E0F9C2C-63E8-4759-98BB-8D7FB3E92C72}" srcOrd="7" destOrd="0" presId="urn:microsoft.com/office/officeart/2018/2/layout/IconVerticalSolidList"/>
    <dgm:cxn modelId="{4B2903B6-2165-4989-8ECE-93D2283FFD51}" type="presParOf" srcId="{B401C8D2-7684-4C14-8921-D11C58E62226}" destId="{00DDA64C-DFD7-4E2E-BFF8-E9C6ED38DCE8}" srcOrd="8" destOrd="0" presId="urn:microsoft.com/office/officeart/2018/2/layout/IconVerticalSolidList"/>
    <dgm:cxn modelId="{84BD082D-E1C8-4147-91B7-C9399A12022E}" type="presParOf" srcId="{00DDA64C-DFD7-4E2E-BFF8-E9C6ED38DCE8}" destId="{BC3479AA-27C6-4F4D-97BA-72CA50D3F162}" srcOrd="0" destOrd="0" presId="urn:microsoft.com/office/officeart/2018/2/layout/IconVerticalSolidList"/>
    <dgm:cxn modelId="{65980220-77E5-44F0-9822-7A673FC72EFF}" type="presParOf" srcId="{00DDA64C-DFD7-4E2E-BFF8-E9C6ED38DCE8}" destId="{E02B4D63-A324-4668-8AD4-8097ED5A5D63}" srcOrd="1" destOrd="0" presId="urn:microsoft.com/office/officeart/2018/2/layout/IconVerticalSolidList"/>
    <dgm:cxn modelId="{2E68AAA2-8A9D-4AFD-BCB7-6B353956A8A5}" type="presParOf" srcId="{00DDA64C-DFD7-4E2E-BFF8-E9C6ED38DCE8}" destId="{F0122F27-D2A2-405F-B9CF-4FC52F9F8437}" srcOrd="2" destOrd="0" presId="urn:microsoft.com/office/officeart/2018/2/layout/IconVerticalSolidList"/>
    <dgm:cxn modelId="{5784B5F2-5A53-436C-8251-901F60282B70}" type="presParOf" srcId="{00DDA64C-DFD7-4E2E-BFF8-E9C6ED38DCE8}" destId="{EAA03F5D-C628-4D65-A0AC-626B5EC25B47}" srcOrd="3" destOrd="0" presId="urn:microsoft.com/office/officeart/2018/2/layout/IconVerticalSolidList"/>
    <dgm:cxn modelId="{336A6B16-B136-4D2F-BA90-44FAE05FE303}" type="presParOf" srcId="{B401C8D2-7684-4C14-8921-D11C58E62226}" destId="{948356E3-E287-4878-BB31-372E2FFD6EFA}" srcOrd="9" destOrd="0" presId="urn:microsoft.com/office/officeart/2018/2/layout/IconVerticalSolidList"/>
    <dgm:cxn modelId="{E534515E-94F7-4369-B49A-585544E36E36}" type="presParOf" srcId="{B401C8D2-7684-4C14-8921-D11C58E62226}" destId="{80BEF369-6F63-4142-96BD-EBBB7C0CE39B}" srcOrd="10" destOrd="0" presId="urn:microsoft.com/office/officeart/2018/2/layout/IconVerticalSolidList"/>
    <dgm:cxn modelId="{FCB23669-F60D-47A7-BC50-D605E8CCFFD1}" type="presParOf" srcId="{80BEF369-6F63-4142-96BD-EBBB7C0CE39B}" destId="{8B452D12-1E72-4418-A606-D7251F51289C}" srcOrd="0" destOrd="0" presId="urn:microsoft.com/office/officeart/2018/2/layout/IconVerticalSolidList"/>
    <dgm:cxn modelId="{928C4930-E9E0-4864-A00F-9E5F823302F3}" type="presParOf" srcId="{80BEF369-6F63-4142-96BD-EBBB7C0CE39B}" destId="{AAA9551D-B905-499A-BBF8-EAD0C6E1499E}" srcOrd="1" destOrd="0" presId="urn:microsoft.com/office/officeart/2018/2/layout/IconVerticalSolidList"/>
    <dgm:cxn modelId="{869211A3-A929-41D6-984E-A252C29B78DC}" type="presParOf" srcId="{80BEF369-6F63-4142-96BD-EBBB7C0CE39B}" destId="{0CD60DF2-B1F0-4397-9B62-8B17715F730D}" srcOrd="2" destOrd="0" presId="urn:microsoft.com/office/officeart/2018/2/layout/IconVerticalSolidList"/>
    <dgm:cxn modelId="{022907D3-0A92-44B7-93BF-DBE372BDD903}" type="presParOf" srcId="{80BEF369-6F63-4142-96BD-EBBB7C0CE39B}" destId="{3654C263-0970-48F8-A700-6E7758CAA2C3}"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697F26-5FC4-4EC2-A429-809AB1F5EEE6}"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20506330-1ABF-42D4-BA8B-B7449AED1319}">
      <dgm:prSet/>
      <dgm:spPr/>
      <dgm:t>
        <a:bodyPr/>
        <a:lstStyle/>
        <a:p>
          <a:pPr>
            <a:lnSpc>
              <a:spcPct val="100000"/>
            </a:lnSpc>
          </a:pPr>
          <a:r>
            <a:rPr lang="en-GB"/>
            <a:t>The concept of ‘The Cloud’ has become very common in recent years.</a:t>
          </a:r>
          <a:endParaRPr lang="en-US"/>
        </a:p>
      </dgm:t>
    </dgm:pt>
    <dgm:pt modelId="{B0ADB92F-14CD-478B-BAAD-69173737FCF6}" type="parTrans" cxnId="{E2A8EF72-BB9A-46C5-B489-72ACEAF854C7}">
      <dgm:prSet/>
      <dgm:spPr/>
      <dgm:t>
        <a:bodyPr/>
        <a:lstStyle/>
        <a:p>
          <a:endParaRPr lang="en-US"/>
        </a:p>
      </dgm:t>
    </dgm:pt>
    <dgm:pt modelId="{CC6939F4-36DC-457E-BCA1-A5EB0340B6A0}" type="sibTrans" cxnId="{E2A8EF72-BB9A-46C5-B489-72ACEAF854C7}">
      <dgm:prSet/>
      <dgm:spPr/>
      <dgm:t>
        <a:bodyPr/>
        <a:lstStyle/>
        <a:p>
          <a:endParaRPr lang="en-US"/>
        </a:p>
      </dgm:t>
    </dgm:pt>
    <dgm:pt modelId="{408C4A0C-8FD6-4CFE-A142-8DD6D6FD5094}">
      <dgm:prSet/>
      <dgm:spPr/>
      <dgm:t>
        <a:bodyPr/>
        <a:lstStyle/>
        <a:p>
          <a:pPr>
            <a:lnSpc>
              <a:spcPct val="100000"/>
            </a:lnSpc>
          </a:pPr>
          <a:r>
            <a:rPr lang="en-GB"/>
            <a:t>The Cloud is the idea that programs or data can be accessed from a </a:t>
          </a:r>
          <a:r>
            <a:rPr lang="en-GB" b="1" i="1"/>
            <a:t>remote device using the internet</a:t>
          </a:r>
          <a:r>
            <a:rPr lang="en-GB"/>
            <a:t>.</a:t>
          </a:r>
          <a:endParaRPr lang="en-US"/>
        </a:p>
      </dgm:t>
    </dgm:pt>
    <dgm:pt modelId="{BB62839E-15E3-4FC2-A43C-245530831760}" type="parTrans" cxnId="{F2E98A07-E4A0-4B8D-A914-4BF87F4A7BEA}">
      <dgm:prSet/>
      <dgm:spPr/>
      <dgm:t>
        <a:bodyPr/>
        <a:lstStyle/>
        <a:p>
          <a:endParaRPr lang="en-US"/>
        </a:p>
      </dgm:t>
    </dgm:pt>
    <dgm:pt modelId="{36270F75-4E77-40D3-8A70-A0F67EFBAB6A}" type="sibTrans" cxnId="{F2E98A07-E4A0-4B8D-A914-4BF87F4A7BEA}">
      <dgm:prSet/>
      <dgm:spPr/>
      <dgm:t>
        <a:bodyPr/>
        <a:lstStyle/>
        <a:p>
          <a:endParaRPr lang="en-US"/>
        </a:p>
      </dgm:t>
    </dgm:pt>
    <dgm:pt modelId="{9B6C1A2B-2568-409D-9A91-E1EB0793956C}">
      <dgm:prSet/>
      <dgm:spPr/>
      <dgm:t>
        <a:bodyPr/>
        <a:lstStyle/>
        <a:p>
          <a:pPr>
            <a:lnSpc>
              <a:spcPct val="100000"/>
            </a:lnSpc>
          </a:pPr>
          <a:r>
            <a:rPr lang="en-GB"/>
            <a:t>Cloud programs and data are accessed using HTTP / HTTPS.</a:t>
          </a:r>
          <a:endParaRPr lang="en-US"/>
        </a:p>
      </dgm:t>
    </dgm:pt>
    <dgm:pt modelId="{DF819AC3-587A-4D20-9D75-1CFCDDA22E94}" type="parTrans" cxnId="{B82B148E-F413-4EF2-9B6B-ED331F568E73}">
      <dgm:prSet/>
      <dgm:spPr/>
      <dgm:t>
        <a:bodyPr/>
        <a:lstStyle/>
        <a:p>
          <a:endParaRPr lang="en-US"/>
        </a:p>
      </dgm:t>
    </dgm:pt>
    <dgm:pt modelId="{3155BF80-2E1A-4DE5-956E-AC483FDD5083}" type="sibTrans" cxnId="{B82B148E-F413-4EF2-9B6B-ED331F568E73}">
      <dgm:prSet/>
      <dgm:spPr/>
      <dgm:t>
        <a:bodyPr/>
        <a:lstStyle/>
        <a:p>
          <a:endParaRPr lang="en-US"/>
        </a:p>
      </dgm:t>
    </dgm:pt>
    <dgm:pt modelId="{B9F7960D-F0DE-4212-963D-B65C5D68D042}">
      <dgm:prSet/>
      <dgm:spPr/>
      <dgm:t>
        <a:bodyPr/>
        <a:lstStyle/>
        <a:p>
          <a:pPr>
            <a:lnSpc>
              <a:spcPct val="100000"/>
            </a:lnSpc>
          </a:pPr>
          <a:r>
            <a:rPr lang="en-GB"/>
            <a:t>This means that the device accessing Cloud services </a:t>
          </a:r>
          <a:r>
            <a:rPr lang="en-GB" b="1" i="1"/>
            <a:t>only needs a browser</a:t>
          </a:r>
          <a:r>
            <a:rPr lang="en-GB"/>
            <a:t>.</a:t>
          </a:r>
          <a:endParaRPr lang="en-US"/>
        </a:p>
      </dgm:t>
    </dgm:pt>
    <dgm:pt modelId="{A9C644ED-6966-4FA2-97AE-4B408E08E591}" type="parTrans" cxnId="{0B6483BC-748E-466C-AA0E-8A97ED3FDBD6}">
      <dgm:prSet/>
      <dgm:spPr/>
      <dgm:t>
        <a:bodyPr/>
        <a:lstStyle/>
        <a:p>
          <a:endParaRPr lang="en-US"/>
        </a:p>
      </dgm:t>
    </dgm:pt>
    <dgm:pt modelId="{9B27BE10-8CD8-44E4-8E06-0BFB01123371}" type="sibTrans" cxnId="{0B6483BC-748E-466C-AA0E-8A97ED3FDBD6}">
      <dgm:prSet/>
      <dgm:spPr/>
      <dgm:t>
        <a:bodyPr/>
        <a:lstStyle/>
        <a:p>
          <a:endParaRPr lang="en-US"/>
        </a:p>
      </dgm:t>
    </dgm:pt>
    <dgm:pt modelId="{6C1FD1B9-1C29-43A8-8B8A-AE59455CDBD7}">
      <dgm:prSet/>
      <dgm:spPr/>
      <dgm:t>
        <a:bodyPr/>
        <a:lstStyle/>
        <a:p>
          <a:pPr>
            <a:lnSpc>
              <a:spcPct val="100000"/>
            </a:lnSpc>
          </a:pPr>
          <a:r>
            <a:rPr lang="en-US" dirty="0"/>
            <a:t>The programs and data are located in a </a:t>
          </a:r>
          <a:r>
            <a:rPr lang="en-US" b="1" i="1" dirty="0"/>
            <a:t>cluster of physical servers contained in a building </a:t>
          </a:r>
          <a:r>
            <a:rPr lang="en-US" dirty="0"/>
            <a:t>somewhere on the planet.</a:t>
          </a:r>
        </a:p>
      </dgm:t>
    </dgm:pt>
    <dgm:pt modelId="{5DDC2F38-E820-462F-84E2-0B903C4F9FE2}" type="parTrans" cxnId="{468BB0AB-3242-495A-B515-E982DED3B390}">
      <dgm:prSet/>
      <dgm:spPr/>
      <dgm:t>
        <a:bodyPr/>
        <a:lstStyle/>
        <a:p>
          <a:endParaRPr lang="en-GB"/>
        </a:p>
      </dgm:t>
    </dgm:pt>
    <dgm:pt modelId="{88C81B5B-05DD-4CCC-90D2-778B409CA247}" type="sibTrans" cxnId="{468BB0AB-3242-495A-B515-E982DED3B390}">
      <dgm:prSet/>
      <dgm:spPr/>
      <dgm:t>
        <a:bodyPr/>
        <a:lstStyle/>
        <a:p>
          <a:endParaRPr lang="en-GB"/>
        </a:p>
      </dgm:t>
    </dgm:pt>
    <dgm:pt modelId="{51EF2AFF-533D-43DD-90AC-5AD71DDCB7CC}">
      <dgm:prSet/>
      <dgm:spPr/>
      <dgm:t>
        <a:bodyPr/>
        <a:lstStyle/>
        <a:p>
          <a:pPr>
            <a:lnSpc>
              <a:spcPct val="100000"/>
            </a:lnSpc>
          </a:pPr>
          <a:r>
            <a:rPr lang="en-US"/>
            <a:t>These servers contain the cloud programs and data.</a:t>
          </a:r>
        </a:p>
      </dgm:t>
    </dgm:pt>
    <dgm:pt modelId="{AF3A8D74-0BA0-4DDD-AF86-FC02C90CF50D}" type="parTrans" cxnId="{A283C07B-7725-45EC-89E3-8B5D30B2FB20}">
      <dgm:prSet/>
      <dgm:spPr/>
      <dgm:t>
        <a:bodyPr/>
        <a:lstStyle/>
        <a:p>
          <a:endParaRPr lang="en-GB"/>
        </a:p>
      </dgm:t>
    </dgm:pt>
    <dgm:pt modelId="{09F4B311-B670-46DF-BB2F-85776076F935}" type="sibTrans" cxnId="{A283C07B-7725-45EC-89E3-8B5D30B2FB20}">
      <dgm:prSet/>
      <dgm:spPr/>
      <dgm:t>
        <a:bodyPr/>
        <a:lstStyle/>
        <a:p>
          <a:endParaRPr lang="en-GB"/>
        </a:p>
      </dgm:t>
    </dgm:pt>
    <dgm:pt modelId="{09F13BD8-13CB-43A0-A211-C41A1E48BED6}" type="pres">
      <dgm:prSet presAssocID="{18697F26-5FC4-4EC2-A429-809AB1F5EEE6}" presName="root" presStyleCnt="0">
        <dgm:presLayoutVars>
          <dgm:dir/>
          <dgm:resizeHandles val="exact"/>
        </dgm:presLayoutVars>
      </dgm:prSet>
      <dgm:spPr/>
    </dgm:pt>
    <dgm:pt modelId="{AD5E85EF-EDA1-4AB1-8892-B2A170E78452}" type="pres">
      <dgm:prSet presAssocID="{20506330-1ABF-42D4-BA8B-B7449AED1319}" presName="compNode" presStyleCnt="0"/>
      <dgm:spPr/>
    </dgm:pt>
    <dgm:pt modelId="{7A254AFF-9D5D-4762-96A6-9AB775CFCF42}" type="pres">
      <dgm:prSet presAssocID="{20506330-1ABF-42D4-BA8B-B7449AED1319}" presName="bgRect" presStyleLbl="bgShp" presStyleIdx="0" presStyleCnt="6"/>
      <dgm:spPr/>
    </dgm:pt>
    <dgm:pt modelId="{394100C8-EA0F-429E-9E54-2D5FA728D285}" type="pres">
      <dgm:prSet presAssocID="{20506330-1ABF-42D4-BA8B-B7449AED1319}"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artial Sun"/>
        </a:ext>
      </dgm:extLst>
    </dgm:pt>
    <dgm:pt modelId="{4BBDD5A7-5B7E-4435-99D5-4E35A56DA752}" type="pres">
      <dgm:prSet presAssocID="{20506330-1ABF-42D4-BA8B-B7449AED1319}" presName="spaceRect" presStyleCnt="0"/>
      <dgm:spPr/>
    </dgm:pt>
    <dgm:pt modelId="{98592B01-F03F-48E6-A681-260638045927}" type="pres">
      <dgm:prSet presAssocID="{20506330-1ABF-42D4-BA8B-B7449AED1319}" presName="parTx" presStyleLbl="revTx" presStyleIdx="0" presStyleCnt="6">
        <dgm:presLayoutVars>
          <dgm:chMax val="0"/>
          <dgm:chPref val="0"/>
        </dgm:presLayoutVars>
      </dgm:prSet>
      <dgm:spPr/>
    </dgm:pt>
    <dgm:pt modelId="{995BF23B-68B9-453B-950A-DFB69DFAF4BB}" type="pres">
      <dgm:prSet presAssocID="{CC6939F4-36DC-457E-BCA1-A5EB0340B6A0}" presName="sibTrans" presStyleCnt="0"/>
      <dgm:spPr/>
    </dgm:pt>
    <dgm:pt modelId="{477B3CB5-14D6-44BC-9144-9D01DE298B53}" type="pres">
      <dgm:prSet presAssocID="{408C4A0C-8FD6-4CFE-A142-8DD6D6FD5094}" presName="compNode" presStyleCnt="0"/>
      <dgm:spPr/>
    </dgm:pt>
    <dgm:pt modelId="{AC6E8E0C-233D-475E-9D78-DD4AC4B47617}" type="pres">
      <dgm:prSet presAssocID="{408C4A0C-8FD6-4CFE-A142-8DD6D6FD5094}" presName="bgRect" presStyleLbl="bgShp" presStyleIdx="1" presStyleCnt="6"/>
      <dgm:spPr/>
    </dgm:pt>
    <dgm:pt modelId="{0AA71DBE-C352-40B1-8A9A-27E745573D8C}" type="pres">
      <dgm:prSet presAssocID="{408C4A0C-8FD6-4CFE-A142-8DD6D6FD5094}"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oud Computing"/>
        </a:ext>
      </dgm:extLst>
    </dgm:pt>
    <dgm:pt modelId="{8A680954-C376-4D8D-AEDA-6C8558148DCE}" type="pres">
      <dgm:prSet presAssocID="{408C4A0C-8FD6-4CFE-A142-8DD6D6FD5094}" presName="spaceRect" presStyleCnt="0"/>
      <dgm:spPr/>
    </dgm:pt>
    <dgm:pt modelId="{17C50007-5731-4575-AF16-C07384FC9369}" type="pres">
      <dgm:prSet presAssocID="{408C4A0C-8FD6-4CFE-A142-8DD6D6FD5094}" presName="parTx" presStyleLbl="revTx" presStyleIdx="1" presStyleCnt="6">
        <dgm:presLayoutVars>
          <dgm:chMax val="0"/>
          <dgm:chPref val="0"/>
        </dgm:presLayoutVars>
      </dgm:prSet>
      <dgm:spPr/>
    </dgm:pt>
    <dgm:pt modelId="{8D267366-CE08-426C-BB2D-AAA90B4251FF}" type="pres">
      <dgm:prSet presAssocID="{36270F75-4E77-40D3-8A70-A0F67EFBAB6A}" presName="sibTrans" presStyleCnt="0"/>
      <dgm:spPr/>
    </dgm:pt>
    <dgm:pt modelId="{25694E72-CF11-4F96-8F8E-FB8E53CDF190}" type="pres">
      <dgm:prSet presAssocID="{6C1FD1B9-1C29-43A8-8B8A-AE59455CDBD7}" presName="compNode" presStyleCnt="0"/>
      <dgm:spPr/>
    </dgm:pt>
    <dgm:pt modelId="{094E72B1-B724-4A8F-9307-2CB0AE651643}" type="pres">
      <dgm:prSet presAssocID="{6C1FD1B9-1C29-43A8-8B8A-AE59455CDBD7}" presName="bgRect" presStyleLbl="bgShp" presStyleIdx="2" presStyleCnt="6"/>
      <dgm:spPr/>
    </dgm:pt>
    <dgm:pt modelId="{C27455BC-B4CF-47FD-83A6-91E872CE8B6E}" type="pres">
      <dgm:prSet presAssocID="{6C1FD1B9-1C29-43A8-8B8A-AE59455CDBD7}"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World"/>
        </a:ext>
      </dgm:extLst>
    </dgm:pt>
    <dgm:pt modelId="{A309F296-06DB-4EAC-834B-41B9B55BD6DC}" type="pres">
      <dgm:prSet presAssocID="{6C1FD1B9-1C29-43A8-8B8A-AE59455CDBD7}" presName="spaceRect" presStyleCnt="0"/>
      <dgm:spPr/>
    </dgm:pt>
    <dgm:pt modelId="{B1152123-E043-4C5D-8E48-FC743F537591}" type="pres">
      <dgm:prSet presAssocID="{6C1FD1B9-1C29-43A8-8B8A-AE59455CDBD7}" presName="parTx" presStyleLbl="revTx" presStyleIdx="2" presStyleCnt="6">
        <dgm:presLayoutVars>
          <dgm:chMax val="0"/>
          <dgm:chPref val="0"/>
        </dgm:presLayoutVars>
      </dgm:prSet>
      <dgm:spPr/>
    </dgm:pt>
    <dgm:pt modelId="{768D901D-AED0-47E7-BB63-588C1E1F8CA1}" type="pres">
      <dgm:prSet presAssocID="{88C81B5B-05DD-4CCC-90D2-778B409CA247}" presName="sibTrans" presStyleCnt="0"/>
      <dgm:spPr/>
    </dgm:pt>
    <dgm:pt modelId="{0691C9AE-04F6-4C4B-989B-EE65A9BD876E}" type="pres">
      <dgm:prSet presAssocID="{51EF2AFF-533D-43DD-90AC-5AD71DDCB7CC}" presName="compNode" presStyleCnt="0"/>
      <dgm:spPr/>
    </dgm:pt>
    <dgm:pt modelId="{B8CCFAEC-0544-4895-9132-49891218702B}" type="pres">
      <dgm:prSet presAssocID="{51EF2AFF-533D-43DD-90AC-5AD71DDCB7CC}" presName="bgRect" presStyleLbl="bgShp" presStyleIdx="3" presStyleCnt="6" custLinFactNeighborX="3" custLinFactNeighborY="1718"/>
      <dgm:spPr/>
    </dgm:pt>
    <dgm:pt modelId="{33754904-F7DA-4CA1-ABBC-E668E8C8F54E}" type="pres">
      <dgm:prSet presAssocID="{51EF2AFF-533D-43DD-90AC-5AD71DDCB7CC}"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Download from cloud"/>
        </a:ext>
      </dgm:extLst>
    </dgm:pt>
    <dgm:pt modelId="{95FD7F44-6C4B-49BE-80C7-4720994A4CF9}" type="pres">
      <dgm:prSet presAssocID="{51EF2AFF-533D-43DD-90AC-5AD71DDCB7CC}" presName="spaceRect" presStyleCnt="0"/>
      <dgm:spPr/>
    </dgm:pt>
    <dgm:pt modelId="{29B928A4-215A-4BCF-9D25-B231F98724F2}" type="pres">
      <dgm:prSet presAssocID="{51EF2AFF-533D-43DD-90AC-5AD71DDCB7CC}" presName="parTx" presStyleLbl="revTx" presStyleIdx="3" presStyleCnt="6">
        <dgm:presLayoutVars>
          <dgm:chMax val="0"/>
          <dgm:chPref val="0"/>
        </dgm:presLayoutVars>
      </dgm:prSet>
      <dgm:spPr/>
    </dgm:pt>
    <dgm:pt modelId="{29C5B20D-1B9A-46BC-9149-3C63341BB54D}" type="pres">
      <dgm:prSet presAssocID="{09F4B311-B670-46DF-BB2F-85776076F935}" presName="sibTrans" presStyleCnt="0"/>
      <dgm:spPr/>
    </dgm:pt>
    <dgm:pt modelId="{2CBECB35-FDE9-45F7-ADE8-B777DD2BC964}" type="pres">
      <dgm:prSet presAssocID="{9B6C1A2B-2568-409D-9A91-E1EB0793956C}" presName="compNode" presStyleCnt="0"/>
      <dgm:spPr/>
    </dgm:pt>
    <dgm:pt modelId="{F702CC6F-ECF3-4F1D-BE42-14B5C422209C}" type="pres">
      <dgm:prSet presAssocID="{9B6C1A2B-2568-409D-9A91-E1EB0793956C}" presName="bgRect" presStyleLbl="bgShp" presStyleIdx="4" presStyleCnt="6"/>
      <dgm:spPr/>
    </dgm:pt>
    <dgm:pt modelId="{5CCD9A43-8AFD-407C-8B38-42A5B22AB285}" type="pres">
      <dgm:prSet presAssocID="{9B6C1A2B-2568-409D-9A91-E1EB0793956C}"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erver"/>
        </a:ext>
      </dgm:extLst>
    </dgm:pt>
    <dgm:pt modelId="{09BF3A3E-B54D-46DB-A95D-E0A6C65954DB}" type="pres">
      <dgm:prSet presAssocID="{9B6C1A2B-2568-409D-9A91-E1EB0793956C}" presName="spaceRect" presStyleCnt="0"/>
      <dgm:spPr/>
    </dgm:pt>
    <dgm:pt modelId="{8F0DFED9-AFEB-49AE-A017-DA7C47788F9C}" type="pres">
      <dgm:prSet presAssocID="{9B6C1A2B-2568-409D-9A91-E1EB0793956C}" presName="parTx" presStyleLbl="revTx" presStyleIdx="4" presStyleCnt="6">
        <dgm:presLayoutVars>
          <dgm:chMax val="0"/>
          <dgm:chPref val="0"/>
        </dgm:presLayoutVars>
      </dgm:prSet>
      <dgm:spPr/>
    </dgm:pt>
    <dgm:pt modelId="{FE16B925-D352-4F87-BE33-26D64D78939A}" type="pres">
      <dgm:prSet presAssocID="{3155BF80-2E1A-4DE5-956E-AC483FDD5083}" presName="sibTrans" presStyleCnt="0"/>
      <dgm:spPr/>
    </dgm:pt>
    <dgm:pt modelId="{540D5CE8-F01F-46CA-A328-65BE510312F0}" type="pres">
      <dgm:prSet presAssocID="{B9F7960D-F0DE-4212-963D-B65C5D68D042}" presName="compNode" presStyleCnt="0"/>
      <dgm:spPr/>
    </dgm:pt>
    <dgm:pt modelId="{0A01BF4C-8E81-40E4-9C3C-ED882F407E33}" type="pres">
      <dgm:prSet presAssocID="{B9F7960D-F0DE-4212-963D-B65C5D68D042}" presName="bgRect" presStyleLbl="bgShp" presStyleIdx="5" presStyleCnt="6"/>
      <dgm:spPr/>
    </dgm:pt>
    <dgm:pt modelId="{A92B81C6-753A-4542-A1BD-2736060EF8B3}" type="pres">
      <dgm:prSet presAssocID="{B9F7960D-F0DE-4212-963D-B65C5D68D042}"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Syncing Cloud"/>
        </a:ext>
      </dgm:extLst>
    </dgm:pt>
    <dgm:pt modelId="{209F8F20-7F42-4BDF-880B-EB01ED818FEA}" type="pres">
      <dgm:prSet presAssocID="{B9F7960D-F0DE-4212-963D-B65C5D68D042}" presName="spaceRect" presStyleCnt="0"/>
      <dgm:spPr/>
    </dgm:pt>
    <dgm:pt modelId="{B374E7D2-0ADD-4C72-92F3-13EA33810263}" type="pres">
      <dgm:prSet presAssocID="{B9F7960D-F0DE-4212-963D-B65C5D68D042}" presName="parTx" presStyleLbl="revTx" presStyleIdx="5" presStyleCnt="6">
        <dgm:presLayoutVars>
          <dgm:chMax val="0"/>
          <dgm:chPref val="0"/>
        </dgm:presLayoutVars>
      </dgm:prSet>
      <dgm:spPr/>
    </dgm:pt>
  </dgm:ptLst>
  <dgm:cxnLst>
    <dgm:cxn modelId="{F2E98A07-E4A0-4B8D-A914-4BF87F4A7BEA}" srcId="{18697F26-5FC4-4EC2-A429-809AB1F5EEE6}" destId="{408C4A0C-8FD6-4CFE-A142-8DD6D6FD5094}" srcOrd="1" destOrd="0" parTransId="{BB62839E-15E3-4FC2-A43C-245530831760}" sibTransId="{36270F75-4E77-40D3-8A70-A0F67EFBAB6A}"/>
    <dgm:cxn modelId="{9E827719-E8A2-48FE-972F-BE65BB1C0A4C}" type="presOf" srcId="{18697F26-5FC4-4EC2-A429-809AB1F5EEE6}" destId="{09F13BD8-13CB-43A0-A211-C41A1E48BED6}" srcOrd="0" destOrd="0" presId="urn:microsoft.com/office/officeart/2018/2/layout/IconVerticalSolidList"/>
    <dgm:cxn modelId="{F92F111D-00FA-4C1C-83A4-289057F66F9D}" type="presOf" srcId="{20506330-1ABF-42D4-BA8B-B7449AED1319}" destId="{98592B01-F03F-48E6-A681-260638045927}" srcOrd="0" destOrd="0" presId="urn:microsoft.com/office/officeart/2018/2/layout/IconVerticalSolidList"/>
    <dgm:cxn modelId="{E4C7F329-E4C9-4C19-AD9F-B83FF80C0B69}" type="presOf" srcId="{6C1FD1B9-1C29-43A8-8B8A-AE59455CDBD7}" destId="{B1152123-E043-4C5D-8E48-FC743F537591}" srcOrd="0" destOrd="0" presId="urn:microsoft.com/office/officeart/2018/2/layout/IconVerticalSolidList"/>
    <dgm:cxn modelId="{E2A8EF72-BB9A-46C5-B489-72ACEAF854C7}" srcId="{18697F26-5FC4-4EC2-A429-809AB1F5EEE6}" destId="{20506330-1ABF-42D4-BA8B-B7449AED1319}" srcOrd="0" destOrd="0" parTransId="{B0ADB92F-14CD-478B-BAAD-69173737FCF6}" sibTransId="{CC6939F4-36DC-457E-BCA1-A5EB0340B6A0}"/>
    <dgm:cxn modelId="{A283C07B-7725-45EC-89E3-8B5D30B2FB20}" srcId="{18697F26-5FC4-4EC2-A429-809AB1F5EEE6}" destId="{51EF2AFF-533D-43DD-90AC-5AD71DDCB7CC}" srcOrd="3" destOrd="0" parTransId="{AF3A8D74-0BA0-4DDD-AF86-FC02C90CF50D}" sibTransId="{09F4B311-B670-46DF-BB2F-85776076F935}"/>
    <dgm:cxn modelId="{18CAE484-44D0-4592-B10B-BFEE23AF74A2}" type="presOf" srcId="{9B6C1A2B-2568-409D-9A91-E1EB0793956C}" destId="{8F0DFED9-AFEB-49AE-A017-DA7C47788F9C}" srcOrd="0" destOrd="0" presId="urn:microsoft.com/office/officeart/2018/2/layout/IconVerticalSolidList"/>
    <dgm:cxn modelId="{B82B148E-F413-4EF2-9B6B-ED331F568E73}" srcId="{18697F26-5FC4-4EC2-A429-809AB1F5EEE6}" destId="{9B6C1A2B-2568-409D-9A91-E1EB0793956C}" srcOrd="4" destOrd="0" parTransId="{DF819AC3-587A-4D20-9D75-1CFCDDA22E94}" sibTransId="{3155BF80-2E1A-4DE5-956E-AC483FDD5083}"/>
    <dgm:cxn modelId="{468BB0AB-3242-495A-B515-E982DED3B390}" srcId="{18697F26-5FC4-4EC2-A429-809AB1F5EEE6}" destId="{6C1FD1B9-1C29-43A8-8B8A-AE59455CDBD7}" srcOrd="2" destOrd="0" parTransId="{5DDC2F38-E820-462F-84E2-0B903C4F9FE2}" sibTransId="{88C81B5B-05DD-4CCC-90D2-778B409CA247}"/>
    <dgm:cxn modelId="{0B6483BC-748E-466C-AA0E-8A97ED3FDBD6}" srcId="{18697F26-5FC4-4EC2-A429-809AB1F5EEE6}" destId="{B9F7960D-F0DE-4212-963D-B65C5D68D042}" srcOrd="5" destOrd="0" parTransId="{A9C644ED-6966-4FA2-97AE-4B408E08E591}" sibTransId="{9B27BE10-8CD8-44E4-8E06-0BFB01123371}"/>
    <dgm:cxn modelId="{B7A019CF-7D7F-4308-BD15-5FA4F3D42426}" type="presOf" srcId="{B9F7960D-F0DE-4212-963D-B65C5D68D042}" destId="{B374E7D2-0ADD-4C72-92F3-13EA33810263}" srcOrd="0" destOrd="0" presId="urn:microsoft.com/office/officeart/2018/2/layout/IconVerticalSolidList"/>
    <dgm:cxn modelId="{47A49EE0-E08F-476D-A7C9-2F1E976B0403}" type="presOf" srcId="{408C4A0C-8FD6-4CFE-A142-8DD6D6FD5094}" destId="{17C50007-5731-4575-AF16-C07384FC9369}" srcOrd="0" destOrd="0" presId="urn:microsoft.com/office/officeart/2018/2/layout/IconVerticalSolidList"/>
    <dgm:cxn modelId="{06E0FCFF-8F41-4022-B043-1782B77C0324}" type="presOf" srcId="{51EF2AFF-533D-43DD-90AC-5AD71DDCB7CC}" destId="{29B928A4-215A-4BCF-9D25-B231F98724F2}" srcOrd="0" destOrd="0" presId="urn:microsoft.com/office/officeart/2018/2/layout/IconVerticalSolidList"/>
    <dgm:cxn modelId="{FED4705C-C23D-4B4C-9383-1F9349D79452}" type="presParOf" srcId="{09F13BD8-13CB-43A0-A211-C41A1E48BED6}" destId="{AD5E85EF-EDA1-4AB1-8892-B2A170E78452}" srcOrd="0" destOrd="0" presId="urn:microsoft.com/office/officeart/2018/2/layout/IconVerticalSolidList"/>
    <dgm:cxn modelId="{D2F36D1A-D549-4197-A16E-FD834F57B222}" type="presParOf" srcId="{AD5E85EF-EDA1-4AB1-8892-B2A170E78452}" destId="{7A254AFF-9D5D-4762-96A6-9AB775CFCF42}" srcOrd="0" destOrd="0" presId="urn:microsoft.com/office/officeart/2018/2/layout/IconVerticalSolidList"/>
    <dgm:cxn modelId="{21435113-9035-4090-B76E-8FC8BE5FB6FC}" type="presParOf" srcId="{AD5E85EF-EDA1-4AB1-8892-B2A170E78452}" destId="{394100C8-EA0F-429E-9E54-2D5FA728D285}" srcOrd="1" destOrd="0" presId="urn:microsoft.com/office/officeart/2018/2/layout/IconVerticalSolidList"/>
    <dgm:cxn modelId="{DFADA470-7776-4231-9405-D5939F36D30A}" type="presParOf" srcId="{AD5E85EF-EDA1-4AB1-8892-B2A170E78452}" destId="{4BBDD5A7-5B7E-4435-99D5-4E35A56DA752}" srcOrd="2" destOrd="0" presId="urn:microsoft.com/office/officeart/2018/2/layout/IconVerticalSolidList"/>
    <dgm:cxn modelId="{19EF9B50-6716-4B7C-8A8A-9277B74083FC}" type="presParOf" srcId="{AD5E85EF-EDA1-4AB1-8892-B2A170E78452}" destId="{98592B01-F03F-48E6-A681-260638045927}" srcOrd="3" destOrd="0" presId="urn:microsoft.com/office/officeart/2018/2/layout/IconVerticalSolidList"/>
    <dgm:cxn modelId="{ED41DC53-078C-448C-9AA2-55162228CC43}" type="presParOf" srcId="{09F13BD8-13CB-43A0-A211-C41A1E48BED6}" destId="{995BF23B-68B9-453B-950A-DFB69DFAF4BB}" srcOrd="1" destOrd="0" presId="urn:microsoft.com/office/officeart/2018/2/layout/IconVerticalSolidList"/>
    <dgm:cxn modelId="{8FAE91A3-8AB4-4045-9B6E-90AD3F34B583}" type="presParOf" srcId="{09F13BD8-13CB-43A0-A211-C41A1E48BED6}" destId="{477B3CB5-14D6-44BC-9144-9D01DE298B53}" srcOrd="2" destOrd="0" presId="urn:microsoft.com/office/officeart/2018/2/layout/IconVerticalSolidList"/>
    <dgm:cxn modelId="{2D3CDACC-031F-428B-9011-BDA70230497E}" type="presParOf" srcId="{477B3CB5-14D6-44BC-9144-9D01DE298B53}" destId="{AC6E8E0C-233D-475E-9D78-DD4AC4B47617}" srcOrd="0" destOrd="0" presId="urn:microsoft.com/office/officeart/2018/2/layout/IconVerticalSolidList"/>
    <dgm:cxn modelId="{FCA63F55-1E77-4491-B6A7-6438DD05B8C0}" type="presParOf" srcId="{477B3CB5-14D6-44BC-9144-9D01DE298B53}" destId="{0AA71DBE-C352-40B1-8A9A-27E745573D8C}" srcOrd="1" destOrd="0" presId="urn:microsoft.com/office/officeart/2018/2/layout/IconVerticalSolidList"/>
    <dgm:cxn modelId="{75804BDE-A7C2-48B9-9D45-95B8766FD7FA}" type="presParOf" srcId="{477B3CB5-14D6-44BC-9144-9D01DE298B53}" destId="{8A680954-C376-4D8D-AEDA-6C8558148DCE}" srcOrd="2" destOrd="0" presId="urn:microsoft.com/office/officeart/2018/2/layout/IconVerticalSolidList"/>
    <dgm:cxn modelId="{AC4F207D-5CC1-41E8-AE57-683828BFF0E8}" type="presParOf" srcId="{477B3CB5-14D6-44BC-9144-9D01DE298B53}" destId="{17C50007-5731-4575-AF16-C07384FC9369}" srcOrd="3" destOrd="0" presId="urn:microsoft.com/office/officeart/2018/2/layout/IconVerticalSolidList"/>
    <dgm:cxn modelId="{FC50F481-63A8-4443-9B9E-651CB1109466}" type="presParOf" srcId="{09F13BD8-13CB-43A0-A211-C41A1E48BED6}" destId="{8D267366-CE08-426C-BB2D-AAA90B4251FF}" srcOrd="3" destOrd="0" presId="urn:microsoft.com/office/officeart/2018/2/layout/IconVerticalSolidList"/>
    <dgm:cxn modelId="{706D5F87-25C9-417E-9F7E-A0F96B9D08E5}" type="presParOf" srcId="{09F13BD8-13CB-43A0-A211-C41A1E48BED6}" destId="{25694E72-CF11-4F96-8F8E-FB8E53CDF190}" srcOrd="4" destOrd="0" presId="urn:microsoft.com/office/officeart/2018/2/layout/IconVerticalSolidList"/>
    <dgm:cxn modelId="{A0F487C5-731A-4F6D-B709-5A9977147706}" type="presParOf" srcId="{25694E72-CF11-4F96-8F8E-FB8E53CDF190}" destId="{094E72B1-B724-4A8F-9307-2CB0AE651643}" srcOrd="0" destOrd="0" presId="urn:microsoft.com/office/officeart/2018/2/layout/IconVerticalSolidList"/>
    <dgm:cxn modelId="{341DE20E-7C8E-4AE9-B980-7A40755076F4}" type="presParOf" srcId="{25694E72-CF11-4F96-8F8E-FB8E53CDF190}" destId="{C27455BC-B4CF-47FD-83A6-91E872CE8B6E}" srcOrd="1" destOrd="0" presId="urn:microsoft.com/office/officeart/2018/2/layout/IconVerticalSolidList"/>
    <dgm:cxn modelId="{2038BA1E-6CCA-4C37-913D-B1EB069B3C36}" type="presParOf" srcId="{25694E72-CF11-4F96-8F8E-FB8E53CDF190}" destId="{A309F296-06DB-4EAC-834B-41B9B55BD6DC}" srcOrd="2" destOrd="0" presId="urn:microsoft.com/office/officeart/2018/2/layout/IconVerticalSolidList"/>
    <dgm:cxn modelId="{F99374D9-BF2F-47DD-8A80-A2695F13AB02}" type="presParOf" srcId="{25694E72-CF11-4F96-8F8E-FB8E53CDF190}" destId="{B1152123-E043-4C5D-8E48-FC743F537591}" srcOrd="3" destOrd="0" presId="urn:microsoft.com/office/officeart/2018/2/layout/IconVerticalSolidList"/>
    <dgm:cxn modelId="{45876956-13BC-4ED9-9CDA-4DFC73253632}" type="presParOf" srcId="{09F13BD8-13CB-43A0-A211-C41A1E48BED6}" destId="{768D901D-AED0-47E7-BB63-588C1E1F8CA1}" srcOrd="5" destOrd="0" presId="urn:microsoft.com/office/officeart/2018/2/layout/IconVerticalSolidList"/>
    <dgm:cxn modelId="{4455DB94-9E39-4A4F-AC08-5AC9BF82DD71}" type="presParOf" srcId="{09F13BD8-13CB-43A0-A211-C41A1E48BED6}" destId="{0691C9AE-04F6-4C4B-989B-EE65A9BD876E}" srcOrd="6" destOrd="0" presId="urn:microsoft.com/office/officeart/2018/2/layout/IconVerticalSolidList"/>
    <dgm:cxn modelId="{955E17FC-15B3-4952-A049-EE066E6EEE74}" type="presParOf" srcId="{0691C9AE-04F6-4C4B-989B-EE65A9BD876E}" destId="{B8CCFAEC-0544-4895-9132-49891218702B}" srcOrd="0" destOrd="0" presId="urn:microsoft.com/office/officeart/2018/2/layout/IconVerticalSolidList"/>
    <dgm:cxn modelId="{E6BB573D-5070-4170-AF4A-AAC6455677A8}" type="presParOf" srcId="{0691C9AE-04F6-4C4B-989B-EE65A9BD876E}" destId="{33754904-F7DA-4CA1-ABBC-E668E8C8F54E}" srcOrd="1" destOrd="0" presId="urn:microsoft.com/office/officeart/2018/2/layout/IconVerticalSolidList"/>
    <dgm:cxn modelId="{CCE13342-507B-4344-B80C-625FDCBA32E5}" type="presParOf" srcId="{0691C9AE-04F6-4C4B-989B-EE65A9BD876E}" destId="{95FD7F44-6C4B-49BE-80C7-4720994A4CF9}" srcOrd="2" destOrd="0" presId="urn:microsoft.com/office/officeart/2018/2/layout/IconVerticalSolidList"/>
    <dgm:cxn modelId="{5511063C-6887-4965-8013-5566FEDBC1A9}" type="presParOf" srcId="{0691C9AE-04F6-4C4B-989B-EE65A9BD876E}" destId="{29B928A4-215A-4BCF-9D25-B231F98724F2}" srcOrd="3" destOrd="0" presId="urn:microsoft.com/office/officeart/2018/2/layout/IconVerticalSolidList"/>
    <dgm:cxn modelId="{0D094919-3E6E-450E-845E-487084401A5B}" type="presParOf" srcId="{09F13BD8-13CB-43A0-A211-C41A1E48BED6}" destId="{29C5B20D-1B9A-46BC-9149-3C63341BB54D}" srcOrd="7" destOrd="0" presId="urn:microsoft.com/office/officeart/2018/2/layout/IconVerticalSolidList"/>
    <dgm:cxn modelId="{6CEBE9A4-8059-4E51-8EEF-8B2634118014}" type="presParOf" srcId="{09F13BD8-13CB-43A0-A211-C41A1E48BED6}" destId="{2CBECB35-FDE9-45F7-ADE8-B777DD2BC964}" srcOrd="8" destOrd="0" presId="urn:microsoft.com/office/officeart/2018/2/layout/IconVerticalSolidList"/>
    <dgm:cxn modelId="{8AA6AE40-12E6-4B4A-ACAF-E6DA7E519B84}" type="presParOf" srcId="{2CBECB35-FDE9-45F7-ADE8-B777DD2BC964}" destId="{F702CC6F-ECF3-4F1D-BE42-14B5C422209C}" srcOrd="0" destOrd="0" presId="urn:microsoft.com/office/officeart/2018/2/layout/IconVerticalSolidList"/>
    <dgm:cxn modelId="{90C26E59-9386-4B2A-9365-D339C1C9665F}" type="presParOf" srcId="{2CBECB35-FDE9-45F7-ADE8-B777DD2BC964}" destId="{5CCD9A43-8AFD-407C-8B38-42A5B22AB285}" srcOrd="1" destOrd="0" presId="urn:microsoft.com/office/officeart/2018/2/layout/IconVerticalSolidList"/>
    <dgm:cxn modelId="{605CD67A-5899-41C4-B718-FCBDFC45816B}" type="presParOf" srcId="{2CBECB35-FDE9-45F7-ADE8-B777DD2BC964}" destId="{09BF3A3E-B54D-46DB-A95D-E0A6C65954DB}" srcOrd="2" destOrd="0" presId="urn:microsoft.com/office/officeart/2018/2/layout/IconVerticalSolidList"/>
    <dgm:cxn modelId="{CCD3DC11-E47D-4AEC-BB47-FC58E726341B}" type="presParOf" srcId="{2CBECB35-FDE9-45F7-ADE8-B777DD2BC964}" destId="{8F0DFED9-AFEB-49AE-A017-DA7C47788F9C}" srcOrd="3" destOrd="0" presId="urn:microsoft.com/office/officeart/2018/2/layout/IconVerticalSolidList"/>
    <dgm:cxn modelId="{89E38928-E8A0-4A38-9523-386C9F8437A8}" type="presParOf" srcId="{09F13BD8-13CB-43A0-A211-C41A1E48BED6}" destId="{FE16B925-D352-4F87-BE33-26D64D78939A}" srcOrd="9" destOrd="0" presId="urn:microsoft.com/office/officeart/2018/2/layout/IconVerticalSolidList"/>
    <dgm:cxn modelId="{01DCD9F8-08DB-4BB6-A174-CB2FE9CA702B}" type="presParOf" srcId="{09F13BD8-13CB-43A0-A211-C41A1E48BED6}" destId="{540D5CE8-F01F-46CA-A328-65BE510312F0}" srcOrd="10" destOrd="0" presId="urn:microsoft.com/office/officeart/2018/2/layout/IconVerticalSolidList"/>
    <dgm:cxn modelId="{279ABD64-2D60-451E-BBCF-A52F3D9C3FC3}" type="presParOf" srcId="{540D5CE8-F01F-46CA-A328-65BE510312F0}" destId="{0A01BF4C-8E81-40E4-9C3C-ED882F407E33}" srcOrd="0" destOrd="0" presId="urn:microsoft.com/office/officeart/2018/2/layout/IconVerticalSolidList"/>
    <dgm:cxn modelId="{5EA04F3A-52E4-4CB9-A262-7DADC55CB7BF}" type="presParOf" srcId="{540D5CE8-F01F-46CA-A328-65BE510312F0}" destId="{A92B81C6-753A-4542-A1BD-2736060EF8B3}" srcOrd="1" destOrd="0" presId="urn:microsoft.com/office/officeart/2018/2/layout/IconVerticalSolidList"/>
    <dgm:cxn modelId="{5FD5F9FD-7740-4022-92E3-8F4693B2D2D5}" type="presParOf" srcId="{540D5CE8-F01F-46CA-A328-65BE510312F0}" destId="{209F8F20-7F42-4BDF-880B-EB01ED818FEA}" srcOrd="2" destOrd="0" presId="urn:microsoft.com/office/officeart/2018/2/layout/IconVerticalSolidList"/>
    <dgm:cxn modelId="{2C8D2C17-0C06-4557-B044-7E622E05CADA}" type="presParOf" srcId="{540D5CE8-F01F-46CA-A328-65BE510312F0}" destId="{B374E7D2-0ADD-4C72-92F3-13EA3381026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C27509B-8D14-49DA-AC62-CD1311520FB9}"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16A7FBE5-92A0-4948-B131-DE58AC66BFBB}">
      <dgm:prSet/>
      <dgm:spPr/>
      <dgm:t>
        <a:bodyPr/>
        <a:lstStyle/>
        <a:p>
          <a:r>
            <a:rPr lang="en-US" dirty="0"/>
            <a:t>HTTP/S stands for </a:t>
          </a:r>
          <a:r>
            <a:rPr lang="en-US" b="1" i="1" dirty="0"/>
            <a:t>Hyper Text Transfer Protocol/ Secure</a:t>
          </a:r>
          <a:r>
            <a:rPr lang="en-US" dirty="0"/>
            <a:t>.</a:t>
          </a:r>
        </a:p>
      </dgm:t>
    </dgm:pt>
    <dgm:pt modelId="{5DA8963D-DF1A-4693-A30B-1576BEFB50C9}" type="parTrans" cxnId="{B5C025E5-ABC0-47A4-8F64-9281FFC72593}">
      <dgm:prSet/>
      <dgm:spPr/>
      <dgm:t>
        <a:bodyPr/>
        <a:lstStyle/>
        <a:p>
          <a:endParaRPr lang="en-US"/>
        </a:p>
      </dgm:t>
    </dgm:pt>
    <dgm:pt modelId="{093DEB49-8F27-4E74-82E5-E99E7582BA8C}" type="sibTrans" cxnId="{B5C025E5-ABC0-47A4-8F64-9281FFC72593}">
      <dgm:prSet/>
      <dgm:spPr/>
      <dgm:t>
        <a:bodyPr/>
        <a:lstStyle/>
        <a:p>
          <a:endParaRPr lang="en-US"/>
        </a:p>
      </dgm:t>
    </dgm:pt>
    <dgm:pt modelId="{57C394B3-E059-46F3-8C20-77BC41035241}">
      <dgm:prSet/>
      <dgm:spPr/>
      <dgm:t>
        <a:bodyPr/>
        <a:lstStyle/>
        <a:p>
          <a:r>
            <a:rPr lang="en-US"/>
            <a:t>It is a very simple protocol for transmitting web data between a client and a web sever.</a:t>
          </a:r>
        </a:p>
      </dgm:t>
    </dgm:pt>
    <dgm:pt modelId="{1C377E6F-7822-48B6-B0DE-2A09D0B7D5BB}" type="parTrans" cxnId="{D51485E5-562F-42A8-A265-99719AB37EC1}">
      <dgm:prSet/>
      <dgm:spPr/>
      <dgm:t>
        <a:bodyPr/>
        <a:lstStyle/>
        <a:p>
          <a:endParaRPr lang="en-US"/>
        </a:p>
      </dgm:t>
    </dgm:pt>
    <dgm:pt modelId="{CC4D5641-D3CD-47AC-A3CD-0ED5B28FEC93}" type="sibTrans" cxnId="{D51485E5-562F-42A8-A265-99719AB37EC1}">
      <dgm:prSet/>
      <dgm:spPr/>
      <dgm:t>
        <a:bodyPr/>
        <a:lstStyle/>
        <a:p>
          <a:endParaRPr lang="en-US"/>
        </a:p>
      </dgm:t>
    </dgm:pt>
    <dgm:pt modelId="{248FF96C-90BE-41D2-A2C5-0E75EAF0975A}">
      <dgm:prSet/>
      <dgm:spPr/>
      <dgm:t>
        <a:bodyPr/>
        <a:lstStyle/>
        <a:p>
          <a:r>
            <a:rPr lang="en-US" dirty="0"/>
            <a:t>The </a:t>
          </a:r>
          <a:r>
            <a:rPr lang="en-US" b="1" i="1" dirty="0"/>
            <a:t>PROTOCOL</a:t>
          </a:r>
          <a:r>
            <a:rPr lang="en-US" dirty="0"/>
            <a:t> has two parts.</a:t>
          </a:r>
        </a:p>
      </dgm:t>
    </dgm:pt>
    <dgm:pt modelId="{95CDF8DE-6222-47E0-936C-F2C0986943BF}" type="parTrans" cxnId="{99D8617D-ECC8-4C05-988E-DF0E2AE0CA06}">
      <dgm:prSet/>
      <dgm:spPr/>
      <dgm:t>
        <a:bodyPr/>
        <a:lstStyle/>
        <a:p>
          <a:endParaRPr lang="en-US"/>
        </a:p>
      </dgm:t>
    </dgm:pt>
    <dgm:pt modelId="{A5BC6870-60D8-4272-A85A-81AF7C953C57}" type="sibTrans" cxnId="{99D8617D-ECC8-4C05-988E-DF0E2AE0CA06}">
      <dgm:prSet/>
      <dgm:spPr/>
      <dgm:t>
        <a:bodyPr/>
        <a:lstStyle/>
        <a:p>
          <a:endParaRPr lang="en-US"/>
        </a:p>
      </dgm:t>
    </dgm:pt>
    <dgm:pt modelId="{4BC96549-C68A-40E7-95D6-D1E68C84A178}">
      <dgm:prSet/>
      <dgm:spPr/>
      <dgm:t>
        <a:bodyPr/>
        <a:lstStyle/>
        <a:p>
          <a:r>
            <a:rPr lang="en-US" dirty="0"/>
            <a:t>A client sends a </a:t>
          </a:r>
          <a:r>
            <a:rPr lang="en-US" b="1" i="1" dirty="0"/>
            <a:t>HTTP REQUEST.</a:t>
          </a:r>
        </a:p>
      </dgm:t>
    </dgm:pt>
    <dgm:pt modelId="{B78B9130-B4B7-4AEA-ACD9-1FC67E6FBBB6}" type="parTrans" cxnId="{FED613BB-4188-43E9-A4FD-57D616AE9214}">
      <dgm:prSet/>
      <dgm:spPr/>
      <dgm:t>
        <a:bodyPr/>
        <a:lstStyle/>
        <a:p>
          <a:endParaRPr lang="en-US"/>
        </a:p>
      </dgm:t>
    </dgm:pt>
    <dgm:pt modelId="{17714E2C-E89D-49AA-ACE4-52CBC6E3936D}" type="sibTrans" cxnId="{FED613BB-4188-43E9-A4FD-57D616AE9214}">
      <dgm:prSet/>
      <dgm:spPr/>
      <dgm:t>
        <a:bodyPr/>
        <a:lstStyle/>
        <a:p>
          <a:endParaRPr lang="en-US"/>
        </a:p>
      </dgm:t>
    </dgm:pt>
    <dgm:pt modelId="{DCA6898B-6F80-4302-A6E6-E353054D0DAA}">
      <dgm:prSet/>
      <dgm:spPr/>
      <dgm:t>
        <a:bodyPr/>
        <a:lstStyle/>
        <a:p>
          <a:r>
            <a:rPr lang="en-US"/>
            <a:t>The client will then wait.</a:t>
          </a:r>
        </a:p>
      </dgm:t>
    </dgm:pt>
    <dgm:pt modelId="{553F95F2-4B2E-4C76-AF68-FCFE41BEA64A}" type="parTrans" cxnId="{4152B6F3-8095-4F32-9324-BED3B5AAD681}">
      <dgm:prSet/>
      <dgm:spPr/>
      <dgm:t>
        <a:bodyPr/>
        <a:lstStyle/>
        <a:p>
          <a:endParaRPr lang="en-US"/>
        </a:p>
      </dgm:t>
    </dgm:pt>
    <dgm:pt modelId="{55EDA256-060F-44CB-B2A2-15ABE0BC2795}" type="sibTrans" cxnId="{4152B6F3-8095-4F32-9324-BED3B5AAD681}">
      <dgm:prSet/>
      <dgm:spPr/>
      <dgm:t>
        <a:bodyPr/>
        <a:lstStyle/>
        <a:p>
          <a:endParaRPr lang="en-US"/>
        </a:p>
      </dgm:t>
    </dgm:pt>
    <dgm:pt modelId="{321E6D06-4B82-40EF-AD6C-93A2CD098E0A}">
      <dgm:prSet/>
      <dgm:spPr/>
      <dgm:t>
        <a:bodyPr/>
        <a:lstStyle/>
        <a:p>
          <a:r>
            <a:rPr lang="en-US" dirty="0"/>
            <a:t>The server will send an </a:t>
          </a:r>
          <a:r>
            <a:rPr lang="en-US" b="1" i="1" dirty="0"/>
            <a:t>HTTP RESPONSE</a:t>
          </a:r>
          <a:r>
            <a:rPr lang="en-US" dirty="0"/>
            <a:t> containing the web page and all associated data.</a:t>
          </a:r>
        </a:p>
      </dgm:t>
    </dgm:pt>
    <dgm:pt modelId="{87352370-0A7D-417C-92AD-5FCB6F43E309}" type="parTrans" cxnId="{95E9FC30-EFE9-4590-805F-0ADC7D3C419F}">
      <dgm:prSet/>
      <dgm:spPr/>
      <dgm:t>
        <a:bodyPr/>
        <a:lstStyle/>
        <a:p>
          <a:endParaRPr lang="en-US"/>
        </a:p>
      </dgm:t>
    </dgm:pt>
    <dgm:pt modelId="{E5019C54-6EB8-42D9-A808-A6626DC692C4}" type="sibTrans" cxnId="{95E9FC30-EFE9-4590-805F-0ADC7D3C419F}">
      <dgm:prSet/>
      <dgm:spPr/>
      <dgm:t>
        <a:bodyPr/>
        <a:lstStyle/>
        <a:p>
          <a:endParaRPr lang="en-US"/>
        </a:p>
      </dgm:t>
    </dgm:pt>
    <dgm:pt modelId="{951434FA-74D8-4FD3-996A-D2B7483B4DF9}">
      <dgm:prSet/>
      <dgm:spPr/>
      <dgm:t>
        <a:bodyPr/>
        <a:lstStyle/>
        <a:p>
          <a:r>
            <a:rPr lang="en-US"/>
            <a:t>The protocol ends.</a:t>
          </a:r>
        </a:p>
      </dgm:t>
    </dgm:pt>
    <dgm:pt modelId="{E921CCD1-1367-4BB3-B32E-D233AF0DFCC4}" type="parTrans" cxnId="{C22C0F6F-A86A-4F60-B44C-FA45031EA87F}">
      <dgm:prSet/>
      <dgm:spPr/>
      <dgm:t>
        <a:bodyPr/>
        <a:lstStyle/>
        <a:p>
          <a:endParaRPr lang="en-US"/>
        </a:p>
      </dgm:t>
    </dgm:pt>
    <dgm:pt modelId="{CB929373-FD8E-4BB1-A4DE-E0E16ED516A4}" type="sibTrans" cxnId="{C22C0F6F-A86A-4F60-B44C-FA45031EA87F}">
      <dgm:prSet/>
      <dgm:spPr/>
      <dgm:t>
        <a:bodyPr/>
        <a:lstStyle/>
        <a:p>
          <a:endParaRPr lang="en-US"/>
        </a:p>
      </dgm:t>
    </dgm:pt>
    <dgm:pt modelId="{CE31BB62-3513-46F8-AD76-1979F2C861EA}" type="pres">
      <dgm:prSet presAssocID="{DC27509B-8D14-49DA-AC62-CD1311520FB9}" presName="root" presStyleCnt="0">
        <dgm:presLayoutVars>
          <dgm:dir/>
          <dgm:resizeHandles val="exact"/>
        </dgm:presLayoutVars>
      </dgm:prSet>
      <dgm:spPr/>
    </dgm:pt>
    <dgm:pt modelId="{6B38B333-D67D-4E58-916C-FEACE53033A0}" type="pres">
      <dgm:prSet presAssocID="{16A7FBE5-92A0-4948-B131-DE58AC66BFBB}" presName="compNode" presStyleCnt="0"/>
      <dgm:spPr/>
    </dgm:pt>
    <dgm:pt modelId="{874C4145-9037-41B6-AC70-95CFF9F8F474}" type="pres">
      <dgm:prSet presAssocID="{16A7FBE5-92A0-4948-B131-DE58AC66BFBB}" presName="bgRect" presStyleLbl="bgShp" presStyleIdx="0" presStyleCnt="7"/>
      <dgm:spPr/>
    </dgm:pt>
    <dgm:pt modelId="{9A2E3642-39B2-42A1-9E5B-4D9FD7955A3F}" type="pres">
      <dgm:prSet presAssocID="{16A7FBE5-92A0-4948-B131-DE58AC66BFBB}"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erver"/>
        </a:ext>
      </dgm:extLst>
    </dgm:pt>
    <dgm:pt modelId="{D6F2E915-E66B-4E6E-AF2C-F0B45D8C503C}" type="pres">
      <dgm:prSet presAssocID="{16A7FBE5-92A0-4948-B131-DE58AC66BFBB}" presName="spaceRect" presStyleCnt="0"/>
      <dgm:spPr/>
    </dgm:pt>
    <dgm:pt modelId="{563099A6-BD94-407F-B25B-A531A828366B}" type="pres">
      <dgm:prSet presAssocID="{16A7FBE5-92A0-4948-B131-DE58AC66BFBB}" presName="parTx" presStyleLbl="revTx" presStyleIdx="0" presStyleCnt="7">
        <dgm:presLayoutVars>
          <dgm:chMax val="0"/>
          <dgm:chPref val="0"/>
        </dgm:presLayoutVars>
      </dgm:prSet>
      <dgm:spPr/>
    </dgm:pt>
    <dgm:pt modelId="{55F47063-F2E8-442B-8A9E-2F92592B7D19}" type="pres">
      <dgm:prSet presAssocID="{093DEB49-8F27-4E74-82E5-E99E7582BA8C}" presName="sibTrans" presStyleCnt="0"/>
      <dgm:spPr/>
    </dgm:pt>
    <dgm:pt modelId="{27F92220-BAD4-462E-92B0-E2BCC0687546}" type="pres">
      <dgm:prSet presAssocID="{57C394B3-E059-46F3-8C20-77BC41035241}" presName="compNode" presStyleCnt="0"/>
      <dgm:spPr/>
    </dgm:pt>
    <dgm:pt modelId="{866F796B-6D2B-49CC-8619-FC4A1A249F54}" type="pres">
      <dgm:prSet presAssocID="{57C394B3-E059-46F3-8C20-77BC41035241}" presName="bgRect" presStyleLbl="bgShp" presStyleIdx="1" presStyleCnt="7"/>
      <dgm:spPr/>
    </dgm:pt>
    <dgm:pt modelId="{08353DD5-7587-41A2-B423-36C74679357B}" type="pres">
      <dgm:prSet presAssocID="{57C394B3-E059-46F3-8C20-77BC41035241}"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eb Design"/>
        </a:ext>
      </dgm:extLst>
    </dgm:pt>
    <dgm:pt modelId="{247F01F9-1A3D-4B3A-B5E2-B4F09659A3AC}" type="pres">
      <dgm:prSet presAssocID="{57C394B3-E059-46F3-8C20-77BC41035241}" presName="spaceRect" presStyleCnt="0"/>
      <dgm:spPr/>
    </dgm:pt>
    <dgm:pt modelId="{0A290C79-4D1F-41D4-85D0-00EC00084BE7}" type="pres">
      <dgm:prSet presAssocID="{57C394B3-E059-46F3-8C20-77BC41035241}" presName="parTx" presStyleLbl="revTx" presStyleIdx="1" presStyleCnt="7">
        <dgm:presLayoutVars>
          <dgm:chMax val="0"/>
          <dgm:chPref val="0"/>
        </dgm:presLayoutVars>
      </dgm:prSet>
      <dgm:spPr/>
    </dgm:pt>
    <dgm:pt modelId="{91BA1A23-6372-423A-8C5E-50384FD723DF}" type="pres">
      <dgm:prSet presAssocID="{CC4D5641-D3CD-47AC-A3CD-0ED5B28FEC93}" presName="sibTrans" presStyleCnt="0"/>
      <dgm:spPr/>
    </dgm:pt>
    <dgm:pt modelId="{FDD7008F-5C65-428E-AFF7-A9B85EA2EE82}" type="pres">
      <dgm:prSet presAssocID="{248FF96C-90BE-41D2-A2C5-0E75EAF0975A}" presName="compNode" presStyleCnt="0"/>
      <dgm:spPr/>
    </dgm:pt>
    <dgm:pt modelId="{E6E4998C-2BC5-4AEF-8B69-4E884442AB6E}" type="pres">
      <dgm:prSet presAssocID="{248FF96C-90BE-41D2-A2C5-0E75EAF0975A}" presName="bgRect" presStyleLbl="bgShp" presStyleIdx="2" presStyleCnt="7"/>
      <dgm:spPr/>
    </dgm:pt>
    <dgm:pt modelId="{980AD3C6-2276-4EE9-ADEA-737FF61B08FA}" type="pres">
      <dgm:prSet presAssocID="{248FF96C-90BE-41D2-A2C5-0E75EAF0975A}"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Gears"/>
        </a:ext>
      </dgm:extLst>
    </dgm:pt>
    <dgm:pt modelId="{78BECE14-C124-46E8-9DD2-1F5AB516B542}" type="pres">
      <dgm:prSet presAssocID="{248FF96C-90BE-41D2-A2C5-0E75EAF0975A}" presName="spaceRect" presStyleCnt="0"/>
      <dgm:spPr/>
    </dgm:pt>
    <dgm:pt modelId="{A4FD64E2-FAA6-46AB-81CA-BF487B1A3B05}" type="pres">
      <dgm:prSet presAssocID="{248FF96C-90BE-41D2-A2C5-0E75EAF0975A}" presName="parTx" presStyleLbl="revTx" presStyleIdx="2" presStyleCnt="7">
        <dgm:presLayoutVars>
          <dgm:chMax val="0"/>
          <dgm:chPref val="0"/>
        </dgm:presLayoutVars>
      </dgm:prSet>
      <dgm:spPr/>
    </dgm:pt>
    <dgm:pt modelId="{A6E1799F-AF5B-4511-96BC-946F08882D10}" type="pres">
      <dgm:prSet presAssocID="{A5BC6870-60D8-4272-A85A-81AF7C953C57}" presName="sibTrans" presStyleCnt="0"/>
      <dgm:spPr/>
    </dgm:pt>
    <dgm:pt modelId="{A063CF30-A067-4E3C-B9A0-DA57CD82CB79}" type="pres">
      <dgm:prSet presAssocID="{4BC96549-C68A-40E7-95D6-D1E68C84A178}" presName="compNode" presStyleCnt="0"/>
      <dgm:spPr/>
    </dgm:pt>
    <dgm:pt modelId="{C3AAEA8C-520B-4098-8A7B-74B7474C0E02}" type="pres">
      <dgm:prSet presAssocID="{4BC96549-C68A-40E7-95D6-D1E68C84A178}" presName="bgRect" presStyleLbl="bgShp" presStyleIdx="3" presStyleCnt="7"/>
      <dgm:spPr/>
    </dgm:pt>
    <dgm:pt modelId="{61CBB6CE-724C-4908-A4E6-D11870C20E91}" type="pres">
      <dgm:prSet presAssocID="{4BC96549-C68A-40E7-95D6-D1E68C84A178}"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rocessor"/>
        </a:ext>
      </dgm:extLst>
    </dgm:pt>
    <dgm:pt modelId="{D478B8E8-34E4-45A9-BA9E-11F6A1927A08}" type="pres">
      <dgm:prSet presAssocID="{4BC96549-C68A-40E7-95D6-D1E68C84A178}" presName="spaceRect" presStyleCnt="0"/>
      <dgm:spPr/>
    </dgm:pt>
    <dgm:pt modelId="{C833D677-5EAB-49EE-B7B0-A870D4FA4D02}" type="pres">
      <dgm:prSet presAssocID="{4BC96549-C68A-40E7-95D6-D1E68C84A178}" presName="parTx" presStyleLbl="revTx" presStyleIdx="3" presStyleCnt="7">
        <dgm:presLayoutVars>
          <dgm:chMax val="0"/>
          <dgm:chPref val="0"/>
        </dgm:presLayoutVars>
      </dgm:prSet>
      <dgm:spPr/>
    </dgm:pt>
    <dgm:pt modelId="{A8E015E3-BEA6-426F-9A4F-053B059B518C}" type="pres">
      <dgm:prSet presAssocID="{17714E2C-E89D-49AA-ACE4-52CBC6E3936D}" presName="sibTrans" presStyleCnt="0"/>
      <dgm:spPr/>
    </dgm:pt>
    <dgm:pt modelId="{0CB0FE5D-47C4-4C7E-950C-BC58C53ED196}" type="pres">
      <dgm:prSet presAssocID="{DCA6898B-6F80-4302-A6E6-E353054D0DAA}" presName="compNode" presStyleCnt="0"/>
      <dgm:spPr/>
    </dgm:pt>
    <dgm:pt modelId="{420987D9-D8D4-4B2D-9A16-7A84DE8051C4}" type="pres">
      <dgm:prSet presAssocID="{DCA6898B-6F80-4302-A6E6-E353054D0DAA}" presName="bgRect" presStyleLbl="bgShp" presStyleIdx="4" presStyleCnt="7"/>
      <dgm:spPr/>
    </dgm:pt>
    <dgm:pt modelId="{A3349034-F3EC-4CE1-B6AF-810C6BE4EC73}" type="pres">
      <dgm:prSet presAssocID="{DCA6898B-6F80-4302-A6E6-E353054D0DAA}"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onfused Person"/>
        </a:ext>
      </dgm:extLst>
    </dgm:pt>
    <dgm:pt modelId="{57B081D2-1581-4E9B-A82A-EA7D1050C187}" type="pres">
      <dgm:prSet presAssocID="{DCA6898B-6F80-4302-A6E6-E353054D0DAA}" presName="spaceRect" presStyleCnt="0"/>
      <dgm:spPr/>
    </dgm:pt>
    <dgm:pt modelId="{7E58B957-7EEE-4F0B-BC7E-415FB68E7BED}" type="pres">
      <dgm:prSet presAssocID="{DCA6898B-6F80-4302-A6E6-E353054D0DAA}" presName="parTx" presStyleLbl="revTx" presStyleIdx="4" presStyleCnt="7">
        <dgm:presLayoutVars>
          <dgm:chMax val="0"/>
          <dgm:chPref val="0"/>
        </dgm:presLayoutVars>
      </dgm:prSet>
      <dgm:spPr/>
    </dgm:pt>
    <dgm:pt modelId="{595076A7-2A71-4928-B117-DF3289F2A769}" type="pres">
      <dgm:prSet presAssocID="{55EDA256-060F-44CB-B2A2-15ABE0BC2795}" presName="sibTrans" presStyleCnt="0"/>
      <dgm:spPr/>
    </dgm:pt>
    <dgm:pt modelId="{5E95C75E-1FB6-4BDC-B33A-C097F64C3597}" type="pres">
      <dgm:prSet presAssocID="{321E6D06-4B82-40EF-AD6C-93A2CD098E0A}" presName="compNode" presStyleCnt="0"/>
      <dgm:spPr/>
    </dgm:pt>
    <dgm:pt modelId="{E33C9254-01CC-44D6-B441-26DDB2DAA306}" type="pres">
      <dgm:prSet presAssocID="{321E6D06-4B82-40EF-AD6C-93A2CD098E0A}" presName="bgRect" presStyleLbl="bgShp" presStyleIdx="5" presStyleCnt="7"/>
      <dgm:spPr/>
    </dgm:pt>
    <dgm:pt modelId="{4068882E-8BF2-4BAC-8EF6-65F76AE71C75}" type="pres">
      <dgm:prSet presAssocID="{321E6D06-4B82-40EF-AD6C-93A2CD098E0A}"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Programmer"/>
        </a:ext>
      </dgm:extLst>
    </dgm:pt>
    <dgm:pt modelId="{59E59FD8-1F32-4872-BDE0-2AD0B49A633C}" type="pres">
      <dgm:prSet presAssocID="{321E6D06-4B82-40EF-AD6C-93A2CD098E0A}" presName="spaceRect" presStyleCnt="0"/>
      <dgm:spPr/>
    </dgm:pt>
    <dgm:pt modelId="{4E965D64-9532-484F-9AF1-34B5A9F667A8}" type="pres">
      <dgm:prSet presAssocID="{321E6D06-4B82-40EF-AD6C-93A2CD098E0A}" presName="parTx" presStyleLbl="revTx" presStyleIdx="5" presStyleCnt="7">
        <dgm:presLayoutVars>
          <dgm:chMax val="0"/>
          <dgm:chPref val="0"/>
        </dgm:presLayoutVars>
      </dgm:prSet>
      <dgm:spPr/>
    </dgm:pt>
    <dgm:pt modelId="{9F46DBE4-5334-4C07-9E27-D80BB2E1C257}" type="pres">
      <dgm:prSet presAssocID="{E5019C54-6EB8-42D9-A808-A6626DC692C4}" presName="sibTrans" presStyleCnt="0"/>
      <dgm:spPr/>
    </dgm:pt>
    <dgm:pt modelId="{DF057586-C86A-4BFF-8CB3-FB10A64EE200}" type="pres">
      <dgm:prSet presAssocID="{951434FA-74D8-4FD3-996A-D2B7483B4DF9}" presName="compNode" presStyleCnt="0"/>
      <dgm:spPr/>
    </dgm:pt>
    <dgm:pt modelId="{181B4685-A04A-4D04-B9E9-82408F78911D}" type="pres">
      <dgm:prSet presAssocID="{951434FA-74D8-4FD3-996A-D2B7483B4DF9}" presName="bgRect" presStyleLbl="bgShp" presStyleIdx="6" presStyleCnt="7"/>
      <dgm:spPr/>
    </dgm:pt>
    <dgm:pt modelId="{AFE75815-0525-4279-98BF-ED711A1B1875}" type="pres">
      <dgm:prSet presAssocID="{951434FA-74D8-4FD3-996A-D2B7483B4DF9}"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Network Diagram"/>
        </a:ext>
      </dgm:extLst>
    </dgm:pt>
    <dgm:pt modelId="{A3AD2742-C406-4807-8C49-2CFE203D7A22}" type="pres">
      <dgm:prSet presAssocID="{951434FA-74D8-4FD3-996A-D2B7483B4DF9}" presName="spaceRect" presStyleCnt="0"/>
      <dgm:spPr/>
    </dgm:pt>
    <dgm:pt modelId="{306825F4-4568-41B7-A465-27E2E199C0ED}" type="pres">
      <dgm:prSet presAssocID="{951434FA-74D8-4FD3-996A-D2B7483B4DF9}" presName="parTx" presStyleLbl="revTx" presStyleIdx="6" presStyleCnt="7">
        <dgm:presLayoutVars>
          <dgm:chMax val="0"/>
          <dgm:chPref val="0"/>
        </dgm:presLayoutVars>
      </dgm:prSet>
      <dgm:spPr/>
    </dgm:pt>
  </dgm:ptLst>
  <dgm:cxnLst>
    <dgm:cxn modelId="{958B3806-8FE0-4BA3-8781-5423F1741BA3}" type="presOf" srcId="{DC27509B-8D14-49DA-AC62-CD1311520FB9}" destId="{CE31BB62-3513-46F8-AD76-1979F2C861EA}" srcOrd="0" destOrd="0" presId="urn:microsoft.com/office/officeart/2018/2/layout/IconVerticalSolidList"/>
    <dgm:cxn modelId="{A8F1DF0D-20DE-4912-91E2-1D2FBD4BE06C}" type="presOf" srcId="{321E6D06-4B82-40EF-AD6C-93A2CD098E0A}" destId="{4E965D64-9532-484F-9AF1-34B5A9F667A8}" srcOrd="0" destOrd="0" presId="urn:microsoft.com/office/officeart/2018/2/layout/IconVerticalSolidList"/>
    <dgm:cxn modelId="{8990221F-A5E4-46FD-A849-047FDCF73E9B}" type="presOf" srcId="{4BC96549-C68A-40E7-95D6-D1E68C84A178}" destId="{C833D677-5EAB-49EE-B7B0-A870D4FA4D02}" srcOrd="0" destOrd="0" presId="urn:microsoft.com/office/officeart/2018/2/layout/IconVerticalSolidList"/>
    <dgm:cxn modelId="{C97C642E-B72E-485A-9560-05EE7F84D858}" type="presOf" srcId="{951434FA-74D8-4FD3-996A-D2B7483B4DF9}" destId="{306825F4-4568-41B7-A465-27E2E199C0ED}" srcOrd="0" destOrd="0" presId="urn:microsoft.com/office/officeart/2018/2/layout/IconVerticalSolidList"/>
    <dgm:cxn modelId="{95E9FC30-EFE9-4590-805F-0ADC7D3C419F}" srcId="{DC27509B-8D14-49DA-AC62-CD1311520FB9}" destId="{321E6D06-4B82-40EF-AD6C-93A2CD098E0A}" srcOrd="5" destOrd="0" parTransId="{87352370-0A7D-417C-92AD-5FCB6F43E309}" sibTransId="{E5019C54-6EB8-42D9-A808-A6626DC692C4}"/>
    <dgm:cxn modelId="{C22C0F6F-A86A-4F60-B44C-FA45031EA87F}" srcId="{DC27509B-8D14-49DA-AC62-CD1311520FB9}" destId="{951434FA-74D8-4FD3-996A-D2B7483B4DF9}" srcOrd="6" destOrd="0" parTransId="{E921CCD1-1367-4BB3-B32E-D233AF0DFCC4}" sibTransId="{CB929373-FD8E-4BB1-A4DE-E0E16ED516A4}"/>
    <dgm:cxn modelId="{99D8617D-ECC8-4C05-988E-DF0E2AE0CA06}" srcId="{DC27509B-8D14-49DA-AC62-CD1311520FB9}" destId="{248FF96C-90BE-41D2-A2C5-0E75EAF0975A}" srcOrd="2" destOrd="0" parTransId="{95CDF8DE-6222-47E0-936C-F2C0986943BF}" sibTransId="{A5BC6870-60D8-4272-A85A-81AF7C953C57}"/>
    <dgm:cxn modelId="{5F663B9B-4864-4D72-B3A4-2CCF9CB35942}" type="presOf" srcId="{248FF96C-90BE-41D2-A2C5-0E75EAF0975A}" destId="{A4FD64E2-FAA6-46AB-81CA-BF487B1A3B05}" srcOrd="0" destOrd="0" presId="urn:microsoft.com/office/officeart/2018/2/layout/IconVerticalSolidList"/>
    <dgm:cxn modelId="{FED613BB-4188-43E9-A4FD-57D616AE9214}" srcId="{DC27509B-8D14-49DA-AC62-CD1311520FB9}" destId="{4BC96549-C68A-40E7-95D6-D1E68C84A178}" srcOrd="3" destOrd="0" parTransId="{B78B9130-B4B7-4AEA-ACD9-1FC67E6FBBB6}" sibTransId="{17714E2C-E89D-49AA-ACE4-52CBC6E3936D}"/>
    <dgm:cxn modelId="{3556EACC-59B5-424A-89BC-3F0BB6D05836}" type="presOf" srcId="{16A7FBE5-92A0-4948-B131-DE58AC66BFBB}" destId="{563099A6-BD94-407F-B25B-A531A828366B}" srcOrd="0" destOrd="0" presId="urn:microsoft.com/office/officeart/2018/2/layout/IconVerticalSolidList"/>
    <dgm:cxn modelId="{B5C025E5-ABC0-47A4-8F64-9281FFC72593}" srcId="{DC27509B-8D14-49DA-AC62-CD1311520FB9}" destId="{16A7FBE5-92A0-4948-B131-DE58AC66BFBB}" srcOrd="0" destOrd="0" parTransId="{5DA8963D-DF1A-4693-A30B-1576BEFB50C9}" sibTransId="{093DEB49-8F27-4E74-82E5-E99E7582BA8C}"/>
    <dgm:cxn modelId="{D51485E5-562F-42A8-A265-99719AB37EC1}" srcId="{DC27509B-8D14-49DA-AC62-CD1311520FB9}" destId="{57C394B3-E059-46F3-8C20-77BC41035241}" srcOrd="1" destOrd="0" parTransId="{1C377E6F-7822-48B6-B0DE-2A09D0B7D5BB}" sibTransId="{CC4D5641-D3CD-47AC-A3CD-0ED5B28FEC93}"/>
    <dgm:cxn modelId="{AD717BF3-3B56-481F-9963-22A2D191E421}" type="presOf" srcId="{DCA6898B-6F80-4302-A6E6-E353054D0DAA}" destId="{7E58B957-7EEE-4F0B-BC7E-415FB68E7BED}" srcOrd="0" destOrd="0" presId="urn:microsoft.com/office/officeart/2018/2/layout/IconVerticalSolidList"/>
    <dgm:cxn modelId="{4152B6F3-8095-4F32-9324-BED3B5AAD681}" srcId="{DC27509B-8D14-49DA-AC62-CD1311520FB9}" destId="{DCA6898B-6F80-4302-A6E6-E353054D0DAA}" srcOrd="4" destOrd="0" parTransId="{553F95F2-4B2E-4C76-AF68-FCFE41BEA64A}" sibTransId="{55EDA256-060F-44CB-B2A2-15ABE0BC2795}"/>
    <dgm:cxn modelId="{91AB90FF-6443-4D2E-AE74-30C860D3E673}" type="presOf" srcId="{57C394B3-E059-46F3-8C20-77BC41035241}" destId="{0A290C79-4D1F-41D4-85D0-00EC00084BE7}" srcOrd="0" destOrd="0" presId="urn:microsoft.com/office/officeart/2018/2/layout/IconVerticalSolidList"/>
    <dgm:cxn modelId="{EEDAAE3B-01FD-4B35-9082-0BD119CCC256}" type="presParOf" srcId="{CE31BB62-3513-46F8-AD76-1979F2C861EA}" destId="{6B38B333-D67D-4E58-916C-FEACE53033A0}" srcOrd="0" destOrd="0" presId="urn:microsoft.com/office/officeart/2018/2/layout/IconVerticalSolidList"/>
    <dgm:cxn modelId="{170A92C9-4E07-41FB-A075-780594C87488}" type="presParOf" srcId="{6B38B333-D67D-4E58-916C-FEACE53033A0}" destId="{874C4145-9037-41B6-AC70-95CFF9F8F474}" srcOrd="0" destOrd="0" presId="urn:microsoft.com/office/officeart/2018/2/layout/IconVerticalSolidList"/>
    <dgm:cxn modelId="{AEDB530C-6404-46C3-BB77-7C6962FC94E7}" type="presParOf" srcId="{6B38B333-D67D-4E58-916C-FEACE53033A0}" destId="{9A2E3642-39B2-42A1-9E5B-4D9FD7955A3F}" srcOrd="1" destOrd="0" presId="urn:microsoft.com/office/officeart/2018/2/layout/IconVerticalSolidList"/>
    <dgm:cxn modelId="{8698BC1B-8D3E-45EC-AF58-FDDD2874C6C3}" type="presParOf" srcId="{6B38B333-D67D-4E58-916C-FEACE53033A0}" destId="{D6F2E915-E66B-4E6E-AF2C-F0B45D8C503C}" srcOrd="2" destOrd="0" presId="urn:microsoft.com/office/officeart/2018/2/layout/IconVerticalSolidList"/>
    <dgm:cxn modelId="{7A52574E-20D0-421C-A4A0-2EE2F28CEAE3}" type="presParOf" srcId="{6B38B333-D67D-4E58-916C-FEACE53033A0}" destId="{563099A6-BD94-407F-B25B-A531A828366B}" srcOrd="3" destOrd="0" presId="urn:microsoft.com/office/officeart/2018/2/layout/IconVerticalSolidList"/>
    <dgm:cxn modelId="{1D850BFA-8C4B-4496-8F0E-9EF254C3CDC1}" type="presParOf" srcId="{CE31BB62-3513-46F8-AD76-1979F2C861EA}" destId="{55F47063-F2E8-442B-8A9E-2F92592B7D19}" srcOrd="1" destOrd="0" presId="urn:microsoft.com/office/officeart/2018/2/layout/IconVerticalSolidList"/>
    <dgm:cxn modelId="{C523BE2D-1455-4325-8443-285DBAEA0A1C}" type="presParOf" srcId="{CE31BB62-3513-46F8-AD76-1979F2C861EA}" destId="{27F92220-BAD4-462E-92B0-E2BCC0687546}" srcOrd="2" destOrd="0" presId="urn:microsoft.com/office/officeart/2018/2/layout/IconVerticalSolidList"/>
    <dgm:cxn modelId="{88CD6864-D8B2-4B33-AAEF-A7DF5FFD0144}" type="presParOf" srcId="{27F92220-BAD4-462E-92B0-E2BCC0687546}" destId="{866F796B-6D2B-49CC-8619-FC4A1A249F54}" srcOrd="0" destOrd="0" presId="urn:microsoft.com/office/officeart/2018/2/layout/IconVerticalSolidList"/>
    <dgm:cxn modelId="{6AD91E16-D8C0-4CA5-BAFB-A155B9961470}" type="presParOf" srcId="{27F92220-BAD4-462E-92B0-E2BCC0687546}" destId="{08353DD5-7587-41A2-B423-36C74679357B}" srcOrd="1" destOrd="0" presId="urn:microsoft.com/office/officeart/2018/2/layout/IconVerticalSolidList"/>
    <dgm:cxn modelId="{3CB93B50-33FE-4DB7-B99B-7898BECD7BE9}" type="presParOf" srcId="{27F92220-BAD4-462E-92B0-E2BCC0687546}" destId="{247F01F9-1A3D-4B3A-B5E2-B4F09659A3AC}" srcOrd="2" destOrd="0" presId="urn:microsoft.com/office/officeart/2018/2/layout/IconVerticalSolidList"/>
    <dgm:cxn modelId="{979F737D-5055-4DA7-80A1-E242624C7A76}" type="presParOf" srcId="{27F92220-BAD4-462E-92B0-E2BCC0687546}" destId="{0A290C79-4D1F-41D4-85D0-00EC00084BE7}" srcOrd="3" destOrd="0" presId="urn:microsoft.com/office/officeart/2018/2/layout/IconVerticalSolidList"/>
    <dgm:cxn modelId="{11ECD3BA-5F04-44F0-8D2B-597387C38611}" type="presParOf" srcId="{CE31BB62-3513-46F8-AD76-1979F2C861EA}" destId="{91BA1A23-6372-423A-8C5E-50384FD723DF}" srcOrd="3" destOrd="0" presId="urn:microsoft.com/office/officeart/2018/2/layout/IconVerticalSolidList"/>
    <dgm:cxn modelId="{498848BD-3849-4E66-B4BE-373BBB38DC65}" type="presParOf" srcId="{CE31BB62-3513-46F8-AD76-1979F2C861EA}" destId="{FDD7008F-5C65-428E-AFF7-A9B85EA2EE82}" srcOrd="4" destOrd="0" presId="urn:microsoft.com/office/officeart/2018/2/layout/IconVerticalSolidList"/>
    <dgm:cxn modelId="{363FBC7B-7047-4A2E-8A92-12612B57536D}" type="presParOf" srcId="{FDD7008F-5C65-428E-AFF7-A9B85EA2EE82}" destId="{E6E4998C-2BC5-4AEF-8B69-4E884442AB6E}" srcOrd="0" destOrd="0" presId="urn:microsoft.com/office/officeart/2018/2/layout/IconVerticalSolidList"/>
    <dgm:cxn modelId="{8B20E2E9-EC59-49C2-B46C-30EDC96AB611}" type="presParOf" srcId="{FDD7008F-5C65-428E-AFF7-A9B85EA2EE82}" destId="{980AD3C6-2276-4EE9-ADEA-737FF61B08FA}" srcOrd="1" destOrd="0" presId="urn:microsoft.com/office/officeart/2018/2/layout/IconVerticalSolidList"/>
    <dgm:cxn modelId="{523B7B47-9FAF-4AAC-B77E-03EB1F0D84E6}" type="presParOf" srcId="{FDD7008F-5C65-428E-AFF7-A9B85EA2EE82}" destId="{78BECE14-C124-46E8-9DD2-1F5AB516B542}" srcOrd="2" destOrd="0" presId="urn:microsoft.com/office/officeart/2018/2/layout/IconVerticalSolidList"/>
    <dgm:cxn modelId="{AEBBDC4E-DBEF-4A67-9582-FBEF174BFFCB}" type="presParOf" srcId="{FDD7008F-5C65-428E-AFF7-A9B85EA2EE82}" destId="{A4FD64E2-FAA6-46AB-81CA-BF487B1A3B05}" srcOrd="3" destOrd="0" presId="urn:microsoft.com/office/officeart/2018/2/layout/IconVerticalSolidList"/>
    <dgm:cxn modelId="{83758144-D300-4EFF-98EF-4546025A6985}" type="presParOf" srcId="{CE31BB62-3513-46F8-AD76-1979F2C861EA}" destId="{A6E1799F-AF5B-4511-96BC-946F08882D10}" srcOrd="5" destOrd="0" presId="urn:microsoft.com/office/officeart/2018/2/layout/IconVerticalSolidList"/>
    <dgm:cxn modelId="{484D37F2-D6E8-4831-BB88-088F2281E888}" type="presParOf" srcId="{CE31BB62-3513-46F8-AD76-1979F2C861EA}" destId="{A063CF30-A067-4E3C-B9A0-DA57CD82CB79}" srcOrd="6" destOrd="0" presId="urn:microsoft.com/office/officeart/2018/2/layout/IconVerticalSolidList"/>
    <dgm:cxn modelId="{0A2C5DF1-C006-42CC-96F9-82C6B09BBCCB}" type="presParOf" srcId="{A063CF30-A067-4E3C-B9A0-DA57CD82CB79}" destId="{C3AAEA8C-520B-4098-8A7B-74B7474C0E02}" srcOrd="0" destOrd="0" presId="urn:microsoft.com/office/officeart/2018/2/layout/IconVerticalSolidList"/>
    <dgm:cxn modelId="{07BF1B88-0EE6-4EF1-83F7-4DA85785153D}" type="presParOf" srcId="{A063CF30-A067-4E3C-B9A0-DA57CD82CB79}" destId="{61CBB6CE-724C-4908-A4E6-D11870C20E91}" srcOrd="1" destOrd="0" presId="urn:microsoft.com/office/officeart/2018/2/layout/IconVerticalSolidList"/>
    <dgm:cxn modelId="{81B4C1F1-DE1E-4C70-9BFC-0C870F11AC66}" type="presParOf" srcId="{A063CF30-A067-4E3C-B9A0-DA57CD82CB79}" destId="{D478B8E8-34E4-45A9-BA9E-11F6A1927A08}" srcOrd="2" destOrd="0" presId="urn:microsoft.com/office/officeart/2018/2/layout/IconVerticalSolidList"/>
    <dgm:cxn modelId="{261E029B-2B64-44E8-AB1D-934447F8FF95}" type="presParOf" srcId="{A063CF30-A067-4E3C-B9A0-DA57CD82CB79}" destId="{C833D677-5EAB-49EE-B7B0-A870D4FA4D02}" srcOrd="3" destOrd="0" presId="urn:microsoft.com/office/officeart/2018/2/layout/IconVerticalSolidList"/>
    <dgm:cxn modelId="{8DE070DB-2771-4765-895B-9CF2B6F584EE}" type="presParOf" srcId="{CE31BB62-3513-46F8-AD76-1979F2C861EA}" destId="{A8E015E3-BEA6-426F-9A4F-053B059B518C}" srcOrd="7" destOrd="0" presId="urn:microsoft.com/office/officeart/2018/2/layout/IconVerticalSolidList"/>
    <dgm:cxn modelId="{D8A290FA-2D82-4569-82B8-7ED9567D9E6B}" type="presParOf" srcId="{CE31BB62-3513-46F8-AD76-1979F2C861EA}" destId="{0CB0FE5D-47C4-4C7E-950C-BC58C53ED196}" srcOrd="8" destOrd="0" presId="urn:microsoft.com/office/officeart/2018/2/layout/IconVerticalSolidList"/>
    <dgm:cxn modelId="{0E1B679E-A828-47CC-82A7-29CEF45BBF02}" type="presParOf" srcId="{0CB0FE5D-47C4-4C7E-950C-BC58C53ED196}" destId="{420987D9-D8D4-4B2D-9A16-7A84DE8051C4}" srcOrd="0" destOrd="0" presId="urn:microsoft.com/office/officeart/2018/2/layout/IconVerticalSolidList"/>
    <dgm:cxn modelId="{D53F6F05-DABB-48B5-B9CB-80AA10DA74A2}" type="presParOf" srcId="{0CB0FE5D-47C4-4C7E-950C-BC58C53ED196}" destId="{A3349034-F3EC-4CE1-B6AF-810C6BE4EC73}" srcOrd="1" destOrd="0" presId="urn:microsoft.com/office/officeart/2018/2/layout/IconVerticalSolidList"/>
    <dgm:cxn modelId="{1A1D551D-19BB-4440-B10B-18FEAFF5BFE9}" type="presParOf" srcId="{0CB0FE5D-47C4-4C7E-950C-BC58C53ED196}" destId="{57B081D2-1581-4E9B-A82A-EA7D1050C187}" srcOrd="2" destOrd="0" presId="urn:microsoft.com/office/officeart/2018/2/layout/IconVerticalSolidList"/>
    <dgm:cxn modelId="{F736105C-BD87-4D30-B2C6-6334C14E8C7F}" type="presParOf" srcId="{0CB0FE5D-47C4-4C7E-950C-BC58C53ED196}" destId="{7E58B957-7EEE-4F0B-BC7E-415FB68E7BED}" srcOrd="3" destOrd="0" presId="urn:microsoft.com/office/officeart/2018/2/layout/IconVerticalSolidList"/>
    <dgm:cxn modelId="{E689E92A-5C2E-4A89-B9DE-E494DCFC084B}" type="presParOf" srcId="{CE31BB62-3513-46F8-AD76-1979F2C861EA}" destId="{595076A7-2A71-4928-B117-DF3289F2A769}" srcOrd="9" destOrd="0" presId="urn:microsoft.com/office/officeart/2018/2/layout/IconVerticalSolidList"/>
    <dgm:cxn modelId="{79F57A8A-3785-472E-B5A2-8946B087139C}" type="presParOf" srcId="{CE31BB62-3513-46F8-AD76-1979F2C861EA}" destId="{5E95C75E-1FB6-4BDC-B33A-C097F64C3597}" srcOrd="10" destOrd="0" presId="urn:microsoft.com/office/officeart/2018/2/layout/IconVerticalSolidList"/>
    <dgm:cxn modelId="{383FB82A-B619-4387-8CCF-52A653894727}" type="presParOf" srcId="{5E95C75E-1FB6-4BDC-B33A-C097F64C3597}" destId="{E33C9254-01CC-44D6-B441-26DDB2DAA306}" srcOrd="0" destOrd="0" presId="urn:microsoft.com/office/officeart/2018/2/layout/IconVerticalSolidList"/>
    <dgm:cxn modelId="{D223F081-B321-44D1-9095-E8B4F969C957}" type="presParOf" srcId="{5E95C75E-1FB6-4BDC-B33A-C097F64C3597}" destId="{4068882E-8BF2-4BAC-8EF6-65F76AE71C75}" srcOrd="1" destOrd="0" presId="urn:microsoft.com/office/officeart/2018/2/layout/IconVerticalSolidList"/>
    <dgm:cxn modelId="{32F53000-D084-4F9C-9DAF-D131C24A321C}" type="presParOf" srcId="{5E95C75E-1FB6-4BDC-B33A-C097F64C3597}" destId="{59E59FD8-1F32-4872-BDE0-2AD0B49A633C}" srcOrd="2" destOrd="0" presId="urn:microsoft.com/office/officeart/2018/2/layout/IconVerticalSolidList"/>
    <dgm:cxn modelId="{794831D7-C4DF-4A84-B56A-737509882F08}" type="presParOf" srcId="{5E95C75E-1FB6-4BDC-B33A-C097F64C3597}" destId="{4E965D64-9532-484F-9AF1-34B5A9F667A8}" srcOrd="3" destOrd="0" presId="urn:microsoft.com/office/officeart/2018/2/layout/IconVerticalSolidList"/>
    <dgm:cxn modelId="{87D0BD98-415F-410D-B3BD-109A4DE637E6}" type="presParOf" srcId="{CE31BB62-3513-46F8-AD76-1979F2C861EA}" destId="{9F46DBE4-5334-4C07-9E27-D80BB2E1C257}" srcOrd="11" destOrd="0" presId="urn:microsoft.com/office/officeart/2018/2/layout/IconVerticalSolidList"/>
    <dgm:cxn modelId="{1C00FA92-BFDD-42E0-9705-0865E5168D03}" type="presParOf" srcId="{CE31BB62-3513-46F8-AD76-1979F2C861EA}" destId="{DF057586-C86A-4BFF-8CB3-FB10A64EE200}" srcOrd="12" destOrd="0" presId="urn:microsoft.com/office/officeart/2018/2/layout/IconVerticalSolidList"/>
    <dgm:cxn modelId="{75B94DFA-10E7-4306-AFFF-4375F0BFAAFA}" type="presParOf" srcId="{DF057586-C86A-4BFF-8CB3-FB10A64EE200}" destId="{181B4685-A04A-4D04-B9E9-82408F78911D}" srcOrd="0" destOrd="0" presId="urn:microsoft.com/office/officeart/2018/2/layout/IconVerticalSolidList"/>
    <dgm:cxn modelId="{B5BD22C2-B440-451D-ADFD-1087792B2FE0}" type="presParOf" srcId="{DF057586-C86A-4BFF-8CB3-FB10A64EE200}" destId="{AFE75815-0525-4279-98BF-ED711A1B1875}" srcOrd="1" destOrd="0" presId="urn:microsoft.com/office/officeart/2018/2/layout/IconVerticalSolidList"/>
    <dgm:cxn modelId="{4AB8C23D-8BB4-4AA2-861A-758410D6BF34}" type="presParOf" srcId="{DF057586-C86A-4BFF-8CB3-FB10A64EE200}" destId="{A3AD2742-C406-4807-8C49-2CFE203D7A22}" srcOrd="2" destOrd="0" presId="urn:microsoft.com/office/officeart/2018/2/layout/IconVerticalSolidList"/>
    <dgm:cxn modelId="{FC516ED3-A1C5-4A98-9E6D-9558294A28AA}" type="presParOf" srcId="{DF057586-C86A-4BFF-8CB3-FB10A64EE200}" destId="{306825F4-4568-41B7-A465-27E2E199C0E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4ADD5D7-B7DB-4607-9E36-E503FB820717}"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EAEDA9F1-A4B5-4DAC-B9C1-55A0E0BF7B5E}">
      <dgm:prSet/>
      <dgm:spPr/>
      <dgm:t>
        <a:bodyPr/>
        <a:lstStyle/>
        <a:p>
          <a:r>
            <a:rPr lang="en-GB"/>
            <a:t>Accessing cloud data or services is pretty much the same.</a:t>
          </a:r>
          <a:endParaRPr lang="en-US"/>
        </a:p>
      </dgm:t>
    </dgm:pt>
    <dgm:pt modelId="{91795548-A7D9-4C88-8089-40CBA66AE70D}" type="parTrans" cxnId="{93237A3F-5C6D-4239-907F-8CD3EBDBF7E9}">
      <dgm:prSet/>
      <dgm:spPr/>
      <dgm:t>
        <a:bodyPr/>
        <a:lstStyle/>
        <a:p>
          <a:endParaRPr lang="en-US"/>
        </a:p>
      </dgm:t>
    </dgm:pt>
    <dgm:pt modelId="{11FF2A08-8D0D-43DB-A01D-6176E088830B}" type="sibTrans" cxnId="{93237A3F-5C6D-4239-907F-8CD3EBDBF7E9}">
      <dgm:prSet/>
      <dgm:spPr/>
      <dgm:t>
        <a:bodyPr/>
        <a:lstStyle/>
        <a:p>
          <a:endParaRPr lang="en-US"/>
        </a:p>
      </dgm:t>
    </dgm:pt>
    <dgm:pt modelId="{2D997CF8-E126-4D12-99EF-39D081665206}">
      <dgm:prSet/>
      <dgm:spPr/>
      <dgm:t>
        <a:bodyPr/>
        <a:lstStyle/>
        <a:p>
          <a:r>
            <a:rPr lang="en-GB" dirty="0"/>
            <a:t>A Client will send a </a:t>
          </a:r>
          <a:r>
            <a:rPr lang="en-GB" b="1" i="1" dirty="0"/>
            <a:t>cloud service request  over HTTPS</a:t>
          </a:r>
          <a:r>
            <a:rPr lang="en-GB" dirty="0"/>
            <a:t>.</a:t>
          </a:r>
          <a:endParaRPr lang="en-US" dirty="0"/>
        </a:p>
      </dgm:t>
    </dgm:pt>
    <dgm:pt modelId="{93705D8F-2BDD-49C2-9EE8-C5F9176D1D52}" type="parTrans" cxnId="{D3F61761-A4BE-45EB-9E99-A3A9AFF5EDFF}">
      <dgm:prSet/>
      <dgm:spPr/>
      <dgm:t>
        <a:bodyPr/>
        <a:lstStyle/>
        <a:p>
          <a:endParaRPr lang="en-US"/>
        </a:p>
      </dgm:t>
    </dgm:pt>
    <dgm:pt modelId="{061ACA90-C704-470C-B4BA-F2005EE286C0}" type="sibTrans" cxnId="{D3F61761-A4BE-45EB-9E99-A3A9AFF5EDFF}">
      <dgm:prSet/>
      <dgm:spPr/>
      <dgm:t>
        <a:bodyPr/>
        <a:lstStyle/>
        <a:p>
          <a:endParaRPr lang="en-US"/>
        </a:p>
      </dgm:t>
    </dgm:pt>
    <dgm:pt modelId="{F7335057-DF7C-4320-85CB-BB54E696E3D6}">
      <dgm:prSet/>
      <dgm:spPr/>
      <dgm:t>
        <a:bodyPr/>
        <a:lstStyle/>
        <a:p>
          <a:r>
            <a:rPr lang="en-GB" dirty="0"/>
            <a:t>The cloud service request will be </a:t>
          </a:r>
          <a:r>
            <a:rPr lang="en-GB" b="1" i="1" dirty="0"/>
            <a:t>queued on the Cloud Server</a:t>
          </a:r>
          <a:r>
            <a:rPr lang="en-GB" dirty="0"/>
            <a:t>.</a:t>
          </a:r>
          <a:endParaRPr lang="en-US" dirty="0"/>
        </a:p>
      </dgm:t>
    </dgm:pt>
    <dgm:pt modelId="{494C4B0B-E422-4001-B501-22C614F227E7}" type="parTrans" cxnId="{80606E86-F4EA-4F2E-84C3-C6C9020C1753}">
      <dgm:prSet/>
      <dgm:spPr/>
      <dgm:t>
        <a:bodyPr/>
        <a:lstStyle/>
        <a:p>
          <a:endParaRPr lang="en-US"/>
        </a:p>
      </dgm:t>
    </dgm:pt>
    <dgm:pt modelId="{7FF1688F-A94C-4DCB-A8A6-E94ADF3D6827}" type="sibTrans" cxnId="{80606E86-F4EA-4F2E-84C3-C6C9020C1753}">
      <dgm:prSet/>
      <dgm:spPr/>
      <dgm:t>
        <a:bodyPr/>
        <a:lstStyle/>
        <a:p>
          <a:endParaRPr lang="en-US"/>
        </a:p>
      </dgm:t>
    </dgm:pt>
    <dgm:pt modelId="{755F7CDB-41B2-407D-94C2-DE67EE326F88}">
      <dgm:prSet/>
      <dgm:spPr/>
      <dgm:t>
        <a:bodyPr/>
        <a:lstStyle/>
        <a:p>
          <a:r>
            <a:rPr lang="en-GB" dirty="0"/>
            <a:t>The </a:t>
          </a:r>
          <a:r>
            <a:rPr lang="en-GB" b="1" i="1" dirty="0"/>
            <a:t>request will be processed </a:t>
          </a:r>
          <a:r>
            <a:rPr lang="en-GB" b="0" i="0" dirty="0"/>
            <a:t>by the cloud server</a:t>
          </a:r>
          <a:r>
            <a:rPr lang="en-GB" dirty="0"/>
            <a:t>.</a:t>
          </a:r>
          <a:endParaRPr lang="en-US" dirty="0"/>
        </a:p>
      </dgm:t>
    </dgm:pt>
    <dgm:pt modelId="{15340FB1-ADD3-4736-85B1-A58060ECD15B}" type="parTrans" cxnId="{5535555E-173C-49DD-8541-6D3C12E13364}">
      <dgm:prSet/>
      <dgm:spPr/>
      <dgm:t>
        <a:bodyPr/>
        <a:lstStyle/>
        <a:p>
          <a:endParaRPr lang="en-US"/>
        </a:p>
      </dgm:t>
    </dgm:pt>
    <dgm:pt modelId="{DA11E38C-10E3-47D3-BC07-55AE7D5D9E2C}" type="sibTrans" cxnId="{5535555E-173C-49DD-8541-6D3C12E13364}">
      <dgm:prSet/>
      <dgm:spPr/>
      <dgm:t>
        <a:bodyPr/>
        <a:lstStyle/>
        <a:p>
          <a:endParaRPr lang="en-US"/>
        </a:p>
      </dgm:t>
    </dgm:pt>
    <dgm:pt modelId="{02121581-A61F-4F07-9D03-90D775B46175}">
      <dgm:prSet/>
      <dgm:spPr/>
      <dgm:t>
        <a:bodyPr/>
        <a:lstStyle/>
        <a:p>
          <a:r>
            <a:rPr lang="en-GB" dirty="0"/>
            <a:t>The </a:t>
          </a:r>
          <a:r>
            <a:rPr lang="en-GB" b="1" i="1" dirty="0"/>
            <a:t>response will be delivered to the client across the internet</a:t>
          </a:r>
          <a:r>
            <a:rPr lang="en-GB" dirty="0"/>
            <a:t>.</a:t>
          </a:r>
          <a:endParaRPr lang="en-US" dirty="0"/>
        </a:p>
      </dgm:t>
    </dgm:pt>
    <dgm:pt modelId="{99FB2F56-3716-4AFC-BF1B-3DDA6C24AC76}" type="parTrans" cxnId="{B78A9F0C-873F-4677-9651-FCA8F049BE22}">
      <dgm:prSet/>
      <dgm:spPr/>
      <dgm:t>
        <a:bodyPr/>
        <a:lstStyle/>
        <a:p>
          <a:endParaRPr lang="en-US"/>
        </a:p>
      </dgm:t>
    </dgm:pt>
    <dgm:pt modelId="{52C2B3E5-9A69-465E-891B-7CF8B1D772B4}" type="sibTrans" cxnId="{B78A9F0C-873F-4677-9651-FCA8F049BE22}">
      <dgm:prSet/>
      <dgm:spPr/>
      <dgm:t>
        <a:bodyPr/>
        <a:lstStyle/>
        <a:p>
          <a:endParaRPr lang="en-US"/>
        </a:p>
      </dgm:t>
    </dgm:pt>
    <dgm:pt modelId="{69B028EA-3EAA-4F3D-B115-BB50E270EF80}">
      <dgm:prSet/>
      <dgm:spPr/>
      <dgm:t>
        <a:bodyPr/>
        <a:lstStyle/>
        <a:p>
          <a:r>
            <a:rPr lang="en-GB" dirty="0"/>
            <a:t>The response could be </a:t>
          </a:r>
          <a:r>
            <a:rPr lang="en-GB" b="1" i="1" dirty="0"/>
            <a:t>data in the form of JSON or XML </a:t>
          </a:r>
          <a:r>
            <a:rPr lang="en-GB" dirty="0"/>
            <a:t>to be used by the client.</a:t>
          </a:r>
          <a:endParaRPr lang="en-US" dirty="0"/>
        </a:p>
      </dgm:t>
    </dgm:pt>
    <dgm:pt modelId="{E694964F-BACA-4B3A-A59D-BDA41E4B4B75}" type="parTrans" cxnId="{60F8A778-B5B8-4508-8F95-8B845A789188}">
      <dgm:prSet/>
      <dgm:spPr/>
      <dgm:t>
        <a:bodyPr/>
        <a:lstStyle/>
        <a:p>
          <a:endParaRPr lang="en-US"/>
        </a:p>
      </dgm:t>
    </dgm:pt>
    <dgm:pt modelId="{DB1009AB-8D47-40BC-AEE6-1B61D0CEF9B6}" type="sibTrans" cxnId="{60F8A778-B5B8-4508-8F95-8B845A789188}">
      <dgm:prSet/>
      <dgm:spPr/>
      <dgm:t>
        <a:bodyPr/>
        <a:lstStyle/>
        <a:p>
          <a:endParaRPr lang="en-US"/>
        </a:p>
      </dgm:t>
    </dgm:pt>
    <dgm:pt modelId="{4C0963C5-F6C8-467A-8E59-9EF64932E4AA}">
      <dgm:prSet/>
      <dgm:spPr/>
      <dgm:t>
        <a:bodyPr/>
        <a:lstStyle/>
        <a:p>
          <a:r>
            <a:rPr lang="en-GB" dirty="0"/>
            <a:t>The response could be a </a:t>
          </a:r>
          <a:r>
            <a:rPr lang="en-GB" b="1" i="1" dirty="0"/>
            <a:t>program</a:t>
          </a:r>
          <a:r>
            <a:rPr lang="en-GB" b="1" dirty="0"/>
            <a:t> </a:t>
          </a:r>
          <a:r>
            <a:rPr lang="en-GB" b="0" i="0" dirty="0"/>
            <a:t>that opens </a:t>
          </a:r>
          <a:r>
            <a:rPr lang="en-GB" dirty="0"/>
            <a:t>in a client browser.</a:t>
          </a:r>
          <a:endParaRPr lang="en-US" dirty="0"/>
        </a:p>
      </dgm:t>
    </dgm:pt>
    <dgm:pt modelId="{308712A4-A535-4694-AC93-4B8E9B99F70C}" type="parTrans" cxnId="{A15D62CD-A168-4576-B814-8EBD7C7CB9D1}">
      <dgm:prSet/>
      <dgm:spPr/>
      <dgm:t>
        <a:bodyPr/>
        <a:lstStyle/>
        <a:p>
          <a:endParaRPr lang="en-US"/>
        </a:p>
      </dgm:t>
    </dgm:pt>
    <dgm:pt modelId="{46CACFBD-386F-48D9-9598-08BF54BA6E5D}" type="sibTrans" cxnId="{A15D62CD-A168-4576-B814-8EBD7C7CB9D1}">
      <dgm:prSet/>
      <dgm:spPr/>
      <dgm:t>
        <a:bodyPr/>
        <a:lstStyle/>
        <a:p>
          <a:endParaRPr lang="en-US"/>
        </a:p>
      </dgm:t>
    </dgm:pt>
    <dgm:pt modelId="{3D1CD687-7406-4F48-8709-7E0E1FC70B14}" type="pres">
      <dgm:prSet presAssocID="{34ADD5D7-B7DB-4607-9E36-E503FB820717}" presName="root" presStyleCnt="0">
        <dgm:presLayoutVars>
          <dgm:dir/>
          <dgm:resizeHandles val="exact"/>
        </dgm:presLayoutVars>
      </dgm:prSet>
      <dgm:spPr/>
    </dgm:pt>
    <dgm:pt modelId="{A308B645-CED5-4088-9796-A72FF01AD025}" type="pres">
      <dgm:prSet presAssocID="{EAEDA9F1-A4B5-4DAC-B9C1-55A0E0BF7B5E}" presName="compNode" presStyleCnt="0"/>
      <dgm:spPr/>
    </dgm:pt>
    <dgm:pt modelId="{9EA0EB4B-FC70-49C6-B54A-52B4837301E7}" type="pres">
      <dgm:prSet presAssocID="{EAEDA9F1-A4B5-4DAC-B9C1-55A0E0BF7B5E}" presName="bgRect" presStyleLbl="bgShp" presStyleIdx="0" presStyleCnt="7"/>
      <dgm:spPr/>
    </dgm:pt>
    <dgm:pt modelId="{165B2268-3D7B-4F25-8916-9BBAFEBF8CEB}" type="pres">
      <dgm:prSet presAssocID="{EAEDA9F1-A4B5-4DAC-B9C1-55A0E0BF7B5E}"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yncing Cloud"/>
        </a:ext>
      </dgm:extLst>
    </dgm:pt>
    <dgm:pt modelId="{CB0FE438-95BC-4412-AC0F-CCA2077D5E0B}" type="pres">
      <dgm:prSet presAssocID="{EAEDA9F1-A4B5-4DAC-B9C1-55A0E0BF7B5E}" presName="spaceRect" presStyleCnt="0"/>
      <dgm:spPr/>
    </dgm:pt>
    <dgm:pt modelId="{6F7D5D14-90CD-40F0-B680-AA9C0B5D0338}" type="pres">
      <dgm:prSet presAssocID="{EAEDA9F1-A4B5-4DAC-B9C1-55A0E0BF7B5E}" presName="parTx" presStyleLbl="revTx" presStyleIdx="0" presStyleCnt="7">
        <dgm:presLayoutVars>
          <dgm:chMax val="0"/>
          <dgm:chPref val="0"/>
        </dgm:presLayoutVars>
      </dgm:prSet>
      <dgm:spPr/>
    </dgm:pt>
    <dgm:pt modelId="{FDC3B47E-3954-4240-B465-896A803E5DEF}" type="pres">
      <dgm:prSet presAssocID="{11FF2A08-8D0D-43DB-A01D-6176E088830B}" presName="sibTrans" presStyleCnt="0"/>
      <dgm:spPr/>
    </dgm:pt>
    <dgm:pt modelId="{A4E54DFB-0EEB-4BE4-AF45-BE4D5D7F2BBC}" type="pres">
      <dgm:prSet presAssocID="{2D997CF8-E126-4D12-99EF-39D081665206}" presName="compNode" presStyleCnt="0"/>
      <dgm:spPr/>
    </dgm:pt>
    <dgm:pt modelId="{6CA8386D-7324-427F-942D-5E3ED6891D62}" type="pres">
      <dgm:prSet presAssocID="{2D997CF8-E126-4D12-99EF-39D081665206}" presName="bgRect" presStyleLbl="bgShp" presStyleIdx="1" presStyleCnt="7"/>
      <dgm:spPr/>
    </dgm:pt>
    <dgm:pt modelId="{C63DEB9A-6C1E-46E1-BC10-AA2E7E583D60}" type="pres">
      <dgm:prSet presAssocID="{2D997CF8-E126-4D12-99EF-39D081665206}"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ogrammer"/>
        </a:ext>
      </dgm:extLst>
    </dgm:pt>
    <dgm:pt modelId="{85A309C6-0B23-493D-AC65-7EFE50A38DA1}" type="pres">
      <dgm:prSet presAssocID="{2D997CF8-E126-4D12-99EF-39D081665206}" presName="spaceRect" presStyleCnt="0"/>
      <dgm:spPr/>
    </dgm:pt>
    <dgm:pt modelId="{5F9A9238-BA97-4E11-BFD3-F51205C73DCD}" type="pres">
      <dgm:prSet presAssocID="{2D997CF8-E126-4D12-99EF-39D081665206}" presName="parTx" presStyleLbl="revTx" presStyleIdx="1" presStyleCnt="7">
        <dgm:presLayoutVars>
          <dgm:chMax val="0"/>
          <dgm:chPref val="0"/>
        </dgm:presLayoutVars>
      </dgm:prSet>
      <dgm:spPr/>
    </dgm:pt>
    <dgm:pt modelId="{2CA09A78-8801-4EE1-9F94-DF64FE42241F}" type="pres">
      <dgm:prSet presAssocID="{061ACA90-C704-470C-B4BA-F2005EE286C0}" presName="sibTrans" presStyleCnt="0"/>
      <dgm:spPr/>
    </dgm:pt>
    <dgm:pt modelId="{279F8260-B068-44AE-8936-09E45B31B993}" type="pres">
      <dgm:prSet presAssocID="{F7335057-DF7C-4320-85CB-BB54E696E3D6}" presName="compNode" presStyleCnt="0"/>
      <dgm:spPr/>
    </dgm:pt>
    <dgm:pt modelId="{FE629FDE-E7C1-4F8E-A664-489D23541AD3}" type="pres">
      <dgm:prSet presAssocID="{F7335057-DF7C-4320-85CB-BB54E696E3D6}" presName="bgRect" presStyleLbl="bgShp" presStyleIdx="2" presStyleCnt="7"/>
      <dgm:spPr/>
    </dgm:pt>
    <dgm:pt modelId="{9B086FE5-229A-4A59-A24D-6CFB81B3762B}" type="pres">
      <dgm:prSet presAssocID="{F7335057-DF7C-4320-85CB-BB54E696E3D6}"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erver"/>
        </a:ext>
      </dgm:extLst>
    </dgm:pt>
    <dgm:pt modelId="{9A1CD45E-724E-47CC-BDAD-0BA34057F431}" type="pres">
      <dgm:prSet presAssocID="{F7335057-DF7C-4320-85CB-BB54E696E3D6}" presName="spaceRect" presStyleCnt="0"/>
      <dgm:spPr/>
    </dgm:pt>
    <dgm:pt modelId="{C05873AA-8C04-40AD-AC09-8BCE236A3728}" type="pres">
      <dgm:prSet presAssocID="{F7335057-DF7C-4320-85CB-BB54E696E3D6}" presName="parTx" presStyleLbl="revTx" presStyleIdx="2" presStyleCnt="7">
        <dgm:presLayoutVars>
          <dgm:chMax val="0"/>
          <dgm:chPref val="0"/>
        </dgm:presLayoutVars>
      </dgm:prSet>
      <dgm:spPr/>
    </dgm:pt>
    <dgm:pt modelId="{67CC8837-4E2A-4823-AB51-C4EAC11BA951}" type="pres">
      <dgm:prSet presAssocID="{7FF1688F-A94C-4DCB-A8A6-E94ADF3D6827}" presName="sibTrans" presStyleCnt="0"/>
      <dgm:spPr/>
    </dgm:pt>
    <dgm:pt modelId="{120B3167-6EC3-4112-B103-6787C1E9F294}" type="pres">
      <dgm:prSet presAssocID="{755F7CDB-41B2-407D-94C2-DE67EE326F88}" presName="compNode" presStyleCnt="0"/>
      <dgm:spPr/>
    </dgm:pt>
    <dgm:pt modelId="{652859C3-CD6B-45F3-8B60-8E65BC3956ED}" type="pres">
      <dgm:prSet presAssocID="{755F7CDB-41B2-407D-94C2-DE67EE326F88}" presName="bgRect" presStyleLbl="bgShp" presStyleIdx="3" presStyleCnt="7"/>
      <dgm:spPr/>
    </dgm:pt>
    <dgm:pt modelId="{A53980F3-E598-45D8-BF32-21A5215DBB2F}" type="pres">
      <dgm:prSet presAssocID="{755F7CDB-41B2-407D-94C2-DE67EE326F88}"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Filter"/>
        </a:ext>
      </dgm:extLst>
    </dgm:pt>
    <dgm:pt modelId="{BCF0BAEA-E6D6-4FC0-BB3B-273FCF8633C1}" type="pres">
      <dgm:prSet presAssocID="{755F7CDB-41B2-407D-94C2-DE67EE326F88}" presName="spaceRect" presStyleCnt="0"/>
      <dgm:spPr/>
    </dgm:pt>
    <dgm:pt modelId="{E548319D-0A50-47E1-B884-E2073033D97F}" type="pres">
      <dgm:prSet presAssocID="{755F7CDB-41B2-407D-94C2-DE67EE326F88}" presName="parTx" presStyleLbl="revTx" presStyleIdx="3" presStyleCnt="7">
        <dgm:presLayoutVars>
          <dgm:chMax val="0"/>
          <dgm:chPref val="0"/>
        </dgm:presLayoutVars>
      </dgm:prSet>
      <dgm:spPr/>
    </dgm:pt>
    <dgm:pt modelId="{914384EE-E93C-40BA-8CE2-00CC8F54ECA8}" type="pres">
      <dgm:prSet presAssocID="{DA11E38C-10E3-47D3-BC07-55AE7D5D9E2C}" presName="sibTrans" presStyleCnt="0"/>
      <dgm:spPr/>
    </dgm:pt>
    <dgm:pt modelId="{D5A23C82-CC9F-4550-9793-A0100B84F1FA}" type="pres">
      <dgm:prSet presAssocID="{02121581-A61F-4F07-9D03-90D775B46175}" presName="compNode" presStyleCnt="0"/>
      <dgm:spPr/>
    </dgm:pt>
    <dgm:pt modelId="{F7318AEE-BC3C-426B-89D2-924B369120EF}" type="pres">
      <dgm:prSet presAssocID="{02121581-A61F-4F07-9D03-90D775B46175}" presName="bgRect" presStyleLbl="bgShp" presStyleIdx="4" presStyleCnt="7"/>
      <dgm:spPr/>
    </dgm:pt>
    <dgm:pt modelId="{696220DE-C205-415E-B25D-B081314DCBDF}" type="pres">
      <dgm:prSet presAssocID="{02121581-A61F-4F07-9D03-90D775B46175}"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Ambulance"/>
        </a:ext>
      </dgm:extLst>
    </dgm:pt>
    <dgm:pt modelId="{E88BB6A8-95B1-458D-9082-CAEB909961D3}" type="pres">
      <dgm:prSet presAssocID="{02121581-A61F-4F07-9D03-90D775B46175}" presName="spaceRect" presStyleCnt="0"/>
      <dgm:spPr/>
    </dgm:pt>
    <dgm:pt modelId="{B5AE6A93-9DB6-459D-962B-9A7D366A581C}" type="pres">
      <dgm:prSet presAssocID="{02121581-A61F-4F07-9D03-90D775B46175}" presName="parTx" presStyleLbl="revTx" presStyleIdx="4" presStyleCnt="7">
        <dgm:presLayoutVars>
          <dgm:chMax val="0"/>
          <dgm:chPref val="0"/>
        </dgm:presLayoutVars>
      </dgm:prSet>
      <dgm:spPr/>
    </dgm:pt>
    <dgm:pt modelId="{D86CB113-BD20-4737-BC2F-38DB62E7B5CC}" type="pres">
      <dgm:prSet presAssocID="{52C2B3E5-9A69-465E-891B-7CF8B1D772B4}" presName="sibTrans" presStyleCnt="0"/>
      <dgm:spPr/>
    </dgm:pt>
    <dgm:pt modelId="{3C7418AA-C947-4B15-9BD8-5F3ED4182A64}" type="pres">
      <dgm:prSet presAssocID="{69B028EA-3EAA-4F3D-B115-BB50E270EF80}" presName="compNode" presStyleCnt="0"/>
      <dgm:spPr/>
    </dgm:pt>
    <dgm:pt modelId="{38F0F0E8-1FB3-413A-B123-B9460D5D377C}" type="pres">
      <dgm:prSet presAssocID="{69B028EA-3EAA-4F3D-B115-BB50E270EF80}" presName="bgRect" presStyleLbl="bgShp" presStyleIdx="5" presStyleCnt="7" custLinFactNeighborX="3" custLinFactNeighborY="3531"/>
      <dgm:spPr/>
    </dgm:pt>
    <dgm:pt modelId="{A336AB71-9C78-4A60-B900-BD04057DC548}" type="pres">
      <dgm:prSet presAssocID="{69B028EA-3EAA-4F3D-B115-BB50E270EF80}"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Flowchart"/>
        </a:ext>
      </dgm:extLst>
    </dgm:pt>
    <dgm:pt modelId="{7512B26F-0860-41EF-90EC-DEBE0B0884E8}" type="pres">
      <dgm:prSet presAssocID="{69B028EA-3EAA-4F3D-B115-BB50E270EF80}" presName="spaceRect" presStyleCnt="0"/>
      <dgm:spPr/>
    </dgm:pt>
    <dgm:pt modelId="{C41A7E90-0BC7-46B6-90A2-0CD4991B2FFF}" type="pres">
      <dgm:prSet presAssocID="{69B028EA-3EAA-4F3D-B115-BB50E270EF80}" presName="parTx" presStyleLbl="revTx" presStyleIdx="5" presStyleCnt="7">
        <dgm:presLayoutVars>
          <dgm:chMax val="0"/>
          <dgm:chPref val="0"/>
        </dgm:presLayoutVars>
      </dgm:prSet>
      <dgm:spPr/>
    </dgm:pt>
    <dgm:pt modelId="{36D77410-9400-4E5D-9B34-D9ACF3FD74E8}" type="pres">
      <dgm:prSet presAssocID="{DB1009AB-8D47-40BC-AEE6-1B61D0CEF9B6}" presName="sibTrans" presStyleCnt="0"/>
      <dgm:spPr/>
    </dgm:pt>
    <dgm:pt modelId="{68D2DE6D-F0FF-4490-8BFF-6330D4A3A4D9}" type="pres">
      <dgm:prSet presAssocID="{4C0963C5-F6C8-467A-8E59-9EF64932E4AA}" presName="compNode" presStyleCnt="0"/>
      <dgm:spPr/>
    </dgm:pt>
    <dgm:pt modelId="{12ACC47F-B0EC-4ABC-ABB5-55937BB6F5ED}" type="pres">
      <dgm:prSet presAssocID="{4C0963C5-F6C8-467A-8E59-9EF64932E4AA}" presName="bgRect" presStyleLbl="bgShp" presStyleIdx="6" presStyleCnt="7"/>
      <dgm:spPr/>
    </dgm:pt>
    <dgm:pt modelId="{EE701D82-28E3-4572-A546-F77A9002BC10}" type="pres">
      <dgm:prSet presAssocID="{4C0963C5-F6C8-467A-8E59-9EF64932E4AA}"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Disconnected"/>
        </a:ext>
      </dgm:extLst>
    </dgm:pt>
    <dgm:pt modelId="{FD86B76E-4ACC-48F6-94DB-DADB52117F57}" type="pres">
      <dgm:prSet presAssocID="{4C0963C5-F6C8-467A-8E59-9EF64932E4AA}" presName="spaceRect" presStyleCnt="0"/>
      <dgm:spPr/>
    </dgm:pt>
    <dgm:pt modelId="{BCE98BAB-BD03-49F1-9571-4AAA94490816}" type="pres">
      <dgm:prSet presAssocID="{4C0963C5-F6C8-467A-8E59-9EF64932E4AA}" presName="parTx" presStyleLbl="revTx" presStyleIdx="6" presStyleCnt="7">
        <dgm:presLayoutVars>
          <dgm:chMax val="0"/>
          <dgm:chPref val="0"/>
        </dgm:presLayoutVars>
      </dgm:prSet>
      <dgm:spPr/>
    </dgm:pt>
  </dgm:ptLst>
  <dgm:cxnLst>
    <dgm:cxn modelId="{3CF8C307-76C6-4831-A7B0-0929ACEB6C79}" type="presOf" srcId="{34ADD5D7-B7DB-4607-9E36-E503FB820717}" destId="{3D1CD687-7406-4F48-8709-7E0E1FC70B14}" srcOrd="0" destOrd="0" presId="urn:microsoft.com/office/officeart/2018/2/layout/IconVerticalSolidList"/>
    <dgm:cxn modelId="{B78A9F0C-873F-4677-9651-FCA8F049BE22}" srcId="{34ADD5D7-B7DB-4607-9E36-E503FB820717}" destId="{02121581-A61F-4F07-9D03-90D775B46175}" srcOrd="4" destOrd="0" parTransId="{99FB2F56-3716-4AFC-BF1B-3DDA6C24AC76}" sibTransId="{52C2B3E5-9A69-465E-891B-7CF8B1D772B4}"/>
    <dgm:cxn modelId="{0A60291B-04E1-4720-9E69-A035CBE00039}" type="presOf" srcId="{755F7CDB-41B2-407D-94C2-DE67EE326F88}" destId="{E548319D-0A50-47E1-B884-E2073033D97F}" srcOrd="0" destOrd="0" presId="urn:microsoft.com/office/officeart/2018/2/layout/IconVerticalSolidList"/>
    <dgm:cxn modelId="{900D2E21-CA49-4BFB-A711-CC4451A56E98}" type="presOf" srcId="{F7335057-DF7C-4320-85CB-BB54E696E3D6}" destId="{C05873AA-8C04-40AD-AC09-8BCE236A3728}" srcOrd="0" destOrd="0" presId="urn:microsoft.com/office/officeart/2018/2/layout/IconVerticalSolidList"/>
    <dgm:cxn modelId="{80878927-1BF1-4B50-A41D-72C552A841AC}" type="presOf" srcId="{69B028EA-3EAA-4F3D-B115-BB50E270EF80}" destId="{C41A7E90-0BC7-46B6-90A2-0CD4991B2FFF}" srcOrd="0" destOrd="0" presId="urn:microsoft.com/office/officeart/2018/2/layout/IconVerticalSolidList"/>
    <dgm:cxn modelId="{93237A3F-5C6D-4239-907F-8CD3EBDBF7E9}" srcId="{34ADD5D7-B7DB-4607-9E36-E503FB820717}" destId="{EAEDA9F1-A4B5-4DAC-B9C1-55A0E0BF7B5E}" srcOrd="0" destOrd="0" parTransId="{91795548-A7D9-4C88-8089-40CBA66AE70D}" sibTransId="{11FF2A08-8D0D-43DB-A01D-6176E088830B}"/>
    <dgm:cxn modelId="{5535555E-173C-49DD-8541-6D3C12E13364}" srcId="{34ADD5D7-B7DB-4607-9E36-E503FB820717}" destId="{755F7CDB-41B2-407D-94C2-DE67EE326F88}" srcOrd="3" destOrd="0" parTransId="{15340FB1-ADD3-4736-85B1-A58060ECD15B}" sibTransId="{DA11E38C-10E3-47D3-BC07-55AE7D5D9E2C}"/>
    <dgm:cxn modelId="{D3F61761-A4BE-45EB-9E99-A3A9AFF5EDFF}" srcId="{34ADD5D7-B7DB-4607-9E36-E503FB820717}" destId="{2D997CF8-E126-4D12-99EF-39D081665206}" srcOrd="1" destOrd="0" parTransId="{93705D8F-2BDD-49C2-9EE8-C5F9176D1D52}" sibTransId="{061ACA90-C704-470C-B4BA-F2005EE286C0}"/>
    <dgm:cxn modelId="{60F8A778-B5B8-4508-8F95-8B845A789188}" srcId="{34ADD5D7-B7DB-4607-9E36-E503FB820717}" destId="{69B028EA-3EAA-4F3D-B115-BB50E270EF80}" srcOrd="5" destOrd="0" parTransId="{E694964F-BACA-4B3A-A59D-BDA41E4B4B75}" sibTransId="{DB1009AB-8D47-40BC-AEE6-1B61D0CEF9B6}"/>
    <dgm:cxn modelId="{80606E86-F4EA-4F2E-84C3-C6C9020C1753}" srcId="{34ADD5D7-B7DB-4607-9E36-E503FB820717}" destId="{F7335057-DF7C-4320-85CB-BB54E696E3D6}" srcOrd="2" destOrd="0" parTransId="{494C4B0B-E422-4001-B501-22C614F227E7}" sibTransId="{7FF1688F-A94C-4DCB-A8A6-E94ADF3D6827}"/>
    <dgm:cxn modelId="{288F2FB9-AD94-4C7C-ACDD-16895878C7CC}" type="presOf" srcId="{2D997CF8-E126-4D12-99EF-39D081665206}" destId="{5F9A9238-BA97-4E11-BFD3-F51205C73DCD}" srcOrd="0" destOrd="0" presId="urn:microsoft.com/office/officeart/2018/2/layout/IconVerticalSolidList"/>
    <dgm:cxn modelId="{0F20E9C7-8BA3-4E02-BBFD-BC6EFB5F674C}" type="presOf" srcId="{4C0963C5-F6C8-467A-8E59-9EF64932E4AA}" destId="{BCE98BAB-BD03-49F1-9571-4AAA94490816}" srcOrd="0" destOrd="0" presId="urn:microsoft.com/office/officeart/2018/2/layout/IconVerticalSolidList"/>
    <dgm:cxn modelId="{A15D62CD-A168-4576-B814-8EBD7C7CB9D1}" srcId="{34ADD5D7-B7DB-4607-9E36-E503FB820717}" destId="{4C0963C5-F6C8-467A-8E59-9EF64932E4AA}" srcOrd="6" destOrd="0" parTransId="{308712A4-A535-4694-AC93-4B8E9B99F70C}" sibTransId="{46CACFBD-386F-48D9-9598-08BF54BA6E5D}"/>
    <dgm:cxn modelId="{4D9A42E0-2EC8-4E23-9FCC-223A18096A0B}" type="presOf" srcId="{EAEDA9F1-A4B5-4DAC-B9C1-55A0E0BF7B5E}" destId="{6F7D5D14-90CD-40F0-B680-AA9C0B5D0338}" srcOrd="0" destOrd="0" presId="urn:microsoft.com/office/officeart/2018/2/layout/IconVerticalSolidList"/>
    <dgm:cxn modelId="{A8C741F5-1F53-4506-8356-99CCA2682844}" type="presOf" srcId="{02121581-A61F-4F07-9D03-90D775B46175}" destId="{B5AE6A93-9DB6-459D-962B-9A7D366A581C}" srcOrd="0" destOrd="0" presId="urn:microsoft.com/office/officeart/2018/2/layout/IconVerticalSolidList"/>
    <dgm:cxn modelId="{D61AFC04-DABB-4BD9-975A-52D2EA24C212}" type="presParOf" srcId="{3D1CD687-7406-4F48-8709-7E0E1FC70B14}" destId="{A308B645-CED5-4088-9796-A72FF01AD025}" srcOrd="0" destOrd="0" presId="urn:microsoft.com/office/officeart/2018/2/layout/IconVerticalSolidList"/>
    <dgm:cxn modelId="{D012CAD5-27B5-4012-84B5-4889309149E7}" type="presParOf" srcId="{A308B645-CED5-4088-9796-A72FF01AD025}" destId="{9EA0EB4B-FC70-49C6-B54A-52B4837301E7}" srcOrd="0" destOrd="0" presId="urn:microsoft.com/office/officeart/2018/2/layout/IconVerticalSolidList"/>
    <dgm:cxn modelId="{E95137BF-19E4-4932-828D-F3F1675C8D59}" type="presParOf" srcId="{A308B645-CED5-4088-9796-A72FF01AD025}" destId="{165B2268-3D7B-4F25-8916-9BBAFEBF8CEB}" srcOrd="1" destOrd="0" presId="urn:microsoft.com/office/officeart/2018/2/layout/IconVerticalSolidList"/>
    <dgm:cxn modelId="{6A40FAA3-E6D7-4651-A82C-CEC1B92A80E3}" type="presParOf" srcId="{A308B645-CED5-4088-9796-A72FF01AD025}" destId="{CB0FE438-95BC-4412-AC0F-CCA2077D5E0B}" srcOrd="2" destOrd="0" presId="urn:microsoft.com/office/officeart/2018/2/layout/IconVerticalSolidList"/>
    <dgm:cxn modelId="{8F6B42C4-38D3-42F5-91EC-DBD537B92A3A}" type="presParOf" srcId="{A308B645-CED5-4088-9796-A72FF01AD025}" destId="{6F7D5D14-90CD-40F0-B680-AA9C0B5D0338}" srcOrd="3" destOrd="0" presId="urn:microsoft.com/office/officeart/2018/2/layout/IconVerticalSolidList"/>
    <dgm:cxn modelId="{FC52E001-F07D-4A49-B802-9358EABEC717}" type="presParOf" srcId="{3D1CD687-7406-4F48-8709-7E0E1FC70B14}" destId="{FDC3B47E-3954-4240-B465-896A803E5DEF}" srcOrd="1" destOrd="0" presId="urn:microsoft.com/office/officeart/2018/2/layout/IconVerticalSolidList"/>
    <dgm:cxn modelId="{38B6AFE7-055E-451C-AD4F-CD6313CB997D}" type="presParOf" srcId="{3D1CD687-7406-4F48-8709-7E0E1FC70B14}" destId="{A4E54DFB-0EEB-4BE4-AF45-BE4D5D7F2BBC}" srcOrd="2" destOrd="0" presId="urn:microsoft.com/office/officeart/2018/2/layout/IconVerticalSolidList"/>
    <dgm:cxn modelId="{F628B972-6578-4FBF-AB2D-11CBC9473BC5}" type="presParOf" srcId="{A4E54DFB-0EEB-4BE4-AF45-BE4D5D7F2BBC}" destId="{6CA8386D-7324-427F-942D-5E3ED6891D62}" srcOrd="0" destOrd="0" presId="urn:microsoft.com/office/officeart/2018/2/layout/IconVerticalSolidList"/>
    <dgm:cxn modelId="{6BFF470D-C692-4E50-9CE9-62C38DA80B9A}" type="presParOf" srcId="{A4E54DFB-0EEB-4BE4-AF45-BE4D5D7F2BBC}" destId="{C63DEB9A-6C1E-46E1-BC10-AA2E7E583D60}" srcOrd="1" destOrd="0" presId="urn:microsoft.com/office/officeart/2018/2/layout/IconVerticalSolidList"/>
    <dgm:cxn modelId="{6B02C9AF-58CA-4303-B096-D53AB51A79EC}" type="presParOf" srcId="{A4E54DFB-0EEB-4BE4-AF45-BE4D5D7F2BBC}" destId="{85A309C6-0B23-493D-AC65-7EFE50A38DA1}" srcOrd="2" destOrd="0" presId="urn:microsoft.com/office/officeart/2018/2/layout/IconVerticalSolidList"/>
    <dgm:cxn modelId="{1697AAFD-5F4B-4998-9774-9F1829F09428}" type="presParOf" srcId="{A4E54DFB-0EEB-4BE4-AF45-BE4D5D7F2BBC}" destId="{5F9A9238-BA97-4E11-BFD3-F51205C73DCD}" srcOrd="3" destOrd="0" presId="urn:microsoft.com/office/officeart/2018/2/layout/IconVerticalSolidList"/>
    <dgm:cxn modelId="{6C258FFD-A86E-484F-A8EE-ED16FD2DE363}" type="presParOf" srcId="{3D1CD687-7406-4F48-8709-7E0E1FC70B14}" destId="{2CA09A78-8801-4EE1-9F94-DF64FE42241F}" srcOrd="3" destOrd="0" presId="urn:microsoft.com/office/officeart/2018/2/layout/IconVerticalSolidList"/>
    <dgm:cxn modelId="{98617B82-CE78-4211-985F-CBB09E63D887}" type="presParOf" srcId="{3D1CD687-7406-4F48-8709-7E0E1FC70B14}" destId="{279F8260-B068-44AE-8936-09E45B31B993}" srcOrd="4" destOrd="0" presId="urn:microsoft.com/office/officeart/2018/2/layout/IconVerticalSolidList"/>
    <dgm:cxn modelId="{7E86CE20-1393-4B27-81D5-F12C2A80B438}" type="presParOf" srcId="{279F8260-B068-44AE-8936-09E45B31B993}" destId="{FE629FDE-E7C1-4F8E-A664-489D23541AD3}" srcOrd="0" destOrd="0" presId="urn:microsoft.com/office/officeart/2018/2/layout/IconVerticalSolidList"/>
    <dgm:cxn modelId="{58585DAF-7A28-44D9-A5E3-1D3DEF41F98A}" type="presParOf" srcId="{279F8260-B068-44AE-8936-09E45B31B993}" destId="{9B086FE5-229A-4A59-A24D-6CFB81B3762B}" srcOrd="1" destOrd="0" presId="urn:microsoft.com/office/officeart/2018/2/layout/IconVerticalSolidList"/>
    <dgm:cxn modelId="{5A66431A-5670-4FE1-ADF2-E7B54E7E6230}" type="presParOf" srcId="{279F8260-B068-44AE-8936-09E45B31B993}" destId="{9A1CD45E-724E-47CC-BDAD-0BA34057F431}" srcOrd="2" destOrd="0" presId="urn:microsoft.com/office/officeart/2018/2/layout/IconVerticalSolidList"/>
    <dgm:cxn modelId="{4AEF35F6-C356-45E8-96C0-625F38D3B191}" type="presParOf" srcId="{279F8260-B068-44AE-8936-09E45B31B993}" destId="{C05873AA-8C04-40AD-AC09-8BCE236A3728}" srcOrd="3" destOrd="0" presId="urn:microsoft.com/office/officeart/2018/2/layout/IconVerticalSolidList"/>
    <dgm:cxn modelId="{6E669D23-3567-49E4-8274-741B12A3FC32}" type="presParOf" srcId="{3D1CD687-7406-4F48-8709-7E0E1FC70B14}" destId="{67CC8837-4E2A-4823-AB51-C4EAC11BA951}" srcOrd="5" destOrd="0" presId="urn:microsoft.com/office/officeart/2018/2/layout/IconVerticalSolidList"/>
    <dgm:cxn modelId="{4F0637A0-7B2D-45AE-A52D-9305F042C8D3}" type="presParOf" srcId="{3D1CD687-7406-4F48-8709-7E0E1FC70B14}" destId="{120B3167-6EC3-4112-B103-6787C1E9F294}" srcOrd="6" destOrd="0" presId="urn:microsoft.com/office/officeart/2018/2/layout/IconVerticalSolidList"/>
    <dgm:cxn modelId="{D9F9F90B-12D9-41D6-9750-901C39C5A5BA}" type="presParOf" srcId="{120B3167-6EC3-4112-B103-6787C1E9F294}" destId="{652859C3-CD6B-45F3-8B60-8E65BC3956ED}" srcOrd="0" destOrd="0" presId="urn:microsoft.com/office/officeart/2018/2/layout/IconVerticalSolidList"/>
    <dgm:cxn modelId="{1A1260D0-0F6C-4F46-BC40-CCBEA6A39B82}" type="presParOf" srcId="{120B3167-6EC3-4112-B103-6787C1E9F294}" destId="{A53980F3-E598-45D8-BF32-21A5215DBB2F}" srcOrd="1" destOrd="0" presId="urn:microsoft.com/office/officeart/2018/2/layout/IconVerticalSolidList"/>
    <dgm:cxn modelId="{A32D4482-AEBF-4366-B3B5-2D0D6458A042}" type="presParOf" srcId="{120B3167-6EC3-4112-B103-6787C1E9F294}" destId="{BCF0BAEA-E6D6-4FC0-BB3B-273FCF8633C1}" srcOrd="2" destOrd="0" presId="urn:microsoft.com/office/officeart/2018/2/layout/IconVerticalSolidList"/>
    <dgm:cxn modelId="{8E71AE3B-9DEA-49C9-AED0-8A26742D0F29}" type="presParOf" srcId="{120B3167-6EC3-4112-B103-6787C1E9F294}" destId="{E548319D-0A50-47E1-B884-E2073033D97F}" srcOrd="3" destOrd="0" presId="urn:microsoft.com/office/officeart/2018/2/layout/IconVerticalSolidList"/>
    <dgm:cxn modelId="{72A8B7CD-EC1A-4C14-9D1C-36AC390E7434}" type="presParOf" srcId="{3D1CD687-7406-4F48-8709-7E0E1FC70B14}" destId="{914384EE-E93C-40BA-8CE2-00CC8F54ECA8}" srcOrd="7" destOrd="0" presId="urn:microsoft.com/office/officeart/2018/2/layout/IconVerticalSolidList"/>
    <dgm:cxn modelId="{A8C628BA-161E-41A4-A2FA-4F662F8B6099}" type="presParOf" srcId="{3D1CD687-7406-4F48-8709-7E0E1FC70B14}" destId="{D5A23C82-CC9F-4550-9793-A0100B84F1FA}" srcOrd="8" destOrd="0" presId="urn:microsoft.com/office/officeart/2018/2/layout/IconVerticalSolidList"/>
    <dgm:cxn modelId="{EC57CB9D-C565-4C21-B2BA-D01E54C6C042}" type="presParOf" srcId="{D5A23C82-CC9F-4550-9793-A0100B84F1FA}" destId="{F7318AEE-BC3C-426B-89D2-924B369120EF}" srcOrd="0" destOrd="0" presId="urn:microsoft.com/office/officeart/2018/2/layout/IconVerticalSolidList"/>
    <dgm:cxn modelId="{8F42AE49-1178-4E32-971A-FEAFA58CD3FF}" type="presParOf" srcId="{D5A23C82-CC9F-4550-9793-A0100B84F1FA}" destId="{696220DE-C205-415E-B25D-B081314DCBDF}" srcOrd="1" destOrd="0" presId="urn:microsoft.com/office/officeart/2018/2/layout/IconVerticalSolidList"/>
    <dgm:cxn modelId="{552EA049-C35E-480E-89A6-51DB640CA539}" type="presParOf" srcId="{D5A23C82-CC9F-4550-9793-A0100B84F1FA}" destId="{E88BB6A8-95B1-458D-9082-CAEB909961D3}" srcOrd="2" destOrd="0" presId="urn:microsoft.com/office/officeart/2018/2/layout/IconVerticalSolidList"/>
    <dgm:cxn modelId="{E2007E76-9FC1-4693-895C-25044A70895C}" type="presParOf" srcId="{D5A23C82-CC9F-4550-9793-A0100B84F1FA}" destId="{B5AE6A93-9DB6-459D-962B-9A7D366A581C}" srcOrd="3" destOrd="0" presId="urn:microsoft.com/office/officeart/2018/2/layout/IconVerticalSolidList"/>
    <dgm:cxn modelId="{655A76A8-60C0-48F1-8C64-8FEBE0482054}" type="presParOf" srcId="{3D1CD687-7406-4F48-8709-7E0E1FC70B14}" destId="{D86CB113-BD20-4737-BC2F-38DB62E7B5CC}" srcOrd="9" destOrd="0" presId="urn:microsoft.com/office/officeart/2018/2/layout/IconVerticalSolidList"/>
    <dgm:cxn modelId="{86C92BFF-CDE0-40DE-8331-CABC87BF16C6}" type="presParOf" srcId="{3D1CD687-7406-4F48-8709-7E0E1FC70B14}" destId="{3C7418AA-C947-4B15-9BD8-5F3ED4182A64}" srcOrd="10" destOrd="0" presId="urn:microsoft.com/office/officeart/2018/2/layout/IconVerticalSolidList"/>
    <dgm:cxn modelId="{53DF984F-5B89-4756-85F2-5EE38D4767A9}" type="presParOf" srcId="{3C7418AA-C947-4B15-9BD8-5F3ED4182A64}" destId="{38F0F0E8-1FB3-413A-B123-B9460D5D377C}" srcOrd="0" destOrd="0" presId="urn:microsoft.com/office/officeart/2018/2/layout/IconVerticalSolidList"/>
    <dgm:cxn modelId="{4A04120C-AE28-438B-825E-CF3B14B3C5D8}" type="presParOf" srcId="{3C7418AA-C947-4B15-9BD8-5F3ED4182A64}" destId="{A336AB71-9C78-4A60-B900-BD04057DC548}" srcOrd="1" destOrd="0" presId="urn:microsoft.com/office/officeart/2018/2/layout/IconVerticalSolidList"/>
    <dgm:cxn modelId="{F01C7454-6E07-45C4-AE31-7681378775E4}" type="presParOf" srcId="{3C7418AA-C947-4B15-9BD8-5F3ED4182A64}" destId="{7512B26F-0860-41EF-90EC-DEBE0B0884E8}" srcOrd="2" destOrd="0" presId="urn:microsoft.com/office/officeart/2018/2/layout/IconVerticalSolidList"/>
    <dgm:cxn modelId="{FB5BE87D-BBC5-40D3-A32B-D30A8ECDD898}" type="presParOf" srcId="{3C7418AA-C947-4B15-9BD8-5F3ED4182A64}" destId="{C41A7E90-0BC7-46B6-90A2-0CD4991B2FFF}" srcOrd="3" destOrd="0" presId="urn:microsoft.com/office/officeart/2018/2/layout/IconVerticalSolidList"/>
    <dgm:cxn modelId="{79A82A40-810E-4BCB-BB85-D35B04DE260B}" type="presParOf" srcId="{3D1CD687-7406-4F48-8709-7E0E1FC70B14}" destId="{36D77410-9400-4E5D-9B34-D9ACF3FD74E8}" srcOrd="11" destOrd="0" presId="urn:microsoft.com/office/officeart/2018/2/layout/IconVerticalSolidList"/>
    <dgm:cxn modelId="{3A61EB21-756A-4740-8F4B-59339B6A6446}" type="presParOf" srcId="{3D1CD687-7406-4F48-8709-7E0E1FC70B14}" destId="{68D2DE6D-F0FF-4490-8BFF-6330D4A3A4D9}" srcOrd="12" destOrd="0" presId="urn:microsoft.com/office/officeart/2018/2/layout/IconVerticalSolidList"/>
    <dgm:cxn modelId="{397A70B7-C27F-4F52-81BE-81DC69CCA1CF}" type="presParOf" srcId="{68D2DE6D-F0FF-4490-8BFF-6330D4A3A4D9}" destId="{12ACC47F-B0EC-4ABC-ABB5-55937BB6F5ED}" srcOrd="0" destOrd="0" presId="urn:microsoft.com/office/officeart/2018/2/layout/IconVerticalSolidList"/>
    <dgm:cxn modelId="{4D5922DB-A86A-49DD-97EB-92521F324BE2}" type="presParOf" srcId="{68D2DE6D-F0FF-4490-8BFF-6330D4A3A4D9}" destId="{EE701D82-28E3-4572-A546-F77A9002BC10}" srcOrd="1" destOrd="0" presId="urn:microsoft.com/office/officeart/2018/2/layout/IconVerticalSolidList"/>
    <dgm:cxn modelId="{E588C469-4D07-4B58-8201-66C6D59F9356}" type="presParOf" srcId="{68D2DE6D-F0FF-4490-8BFF-6330D4A3A4D9}" destId="{FD86B76E-4ACC-48F6-94DB-DADB52117F57}" srcOrd="2" destOrd="0" presId="urn:microsoft.com/office/officeart/2018/2/layout/IconVerticalSolidList"/>
    <dgm:cxn modelId="{ABB30045-FF95-4DFC-97C0-4085AA5D1EA0}" type="presParOf" srcId="{68D2DE6D-F0FF-4490-8BFF-6330D4A3A4D9}" destId="{BCE98BAB-BD03-49F1-9571-4AAA9449081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7143A7A-1D5B-4858-BD6A-B3B86E7F9E55}"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02659728-0232-48ED-B2B3-97BC308D42DE}">
      <dgm:prSet/>
      <dgm:spPr/>
      <dgm:t>
        <a:bodyPr/>
        <a:lstStyle/>
        <a:p>
          <a:r>
            <a:rPr lang="en-GB"/>
            <a:t>Cloud services are broken down into two main categories:</a:t>
          </a:r>
          <a:endParaRPr lang="en-US"/>
        </a:p>
      </dgm:t>
    </dgm:pt>
    <dgm:pt modelId="{6B7E646C-7A82-4B8B-99C7-4260B3D784E8}" type="parTrans" cxnId="{D8988C84-3508-4166-B639-B3E799C8F22A}">
      <dgm:prSet/>
      <dgm:spPr/>
      <dgm:t>
        <a:bodyPr/>
        <a:lstStyle/>
        <a:p>
          <a:endParaRPr lang="en-US"/>
        </a:p>
      </dgm:t>
    </dgm:pt>
    <dgm:pt modelId="{088682F8-7842-4CA8-AF2B-BF5B7FAF62DB}" type="sibTrans" cxnId="{D8988C84-3508-4166-B639-B3E799C8F22A}">
      <dgm:prSet/>
      <dgm:spPr/>
      <dgm:t>
        <a:bodyPr/>
        <a:lstStyle/>
        <a:p>
          <a:endParaRPr lang="en-US"/>
        </a:p>
      </dgm:t>
    </dgm:pt>
    <dgm:pt modelId="{2522FDA5-D0E1-438A-AAA4-316192D0506A}">
      <dgm:prSet/>
      <dgm:spPr/>
      <dgm:t>
        <a:bodyPr/>
        <a:lstStyle/>
        <a:p>
          <a:r>
            <a:rPr lang="en-GB" b="1" i="1" dirty="0"/>
            <a:t>Cloud Computing</a:t>
          </a:r>
          <a:r>
            <a:rPr lang="en-GB" dirty="0"/>
            <a:t>.</a:t>
          </a:r>
          <a:endParaRPr lang="en-US" dirty="0"/>
        </a:p>
      </dgm:t>
    </dgm:pt>
    <dgm:pt modelId="{25576055-69DC-44C0-AA62-B7FA87BF8DEC}" type="parTrans" cxnId="{0064C3BC-21E1-4432-849C-49C7B08F9A7C}">
      <dgm:prSet/>
      <dgm:spPr/>
      <dgm:t>
        <a:bodyPr/>
        <a:lstStyle/>
        <a:p>
          <a:endParaRPr lang="en-US"/>
        </a:p>
      </dgm:t>
    </dgm:pt>
    <dgm:pt modelId="{BD35842C-7C46-4751-8A09-10C5C6FC6412}" type="sibTrans" cxnId="{0064C3BC-21E1-4432-849C-49C7B08F9A7C}">
      <dgm:prSet/>
      <dgm:spPr/>
      <dgm:t>
        <a:bodyPr/>
        <a:lstStyle/>
        <a:p>
          <a:endParaRPr lang="en-US"/>
        </a:p>
      </dgm:t>
    </dgm:pt>
    <dgm:pt modelId="{1F6D5252-7104-44E6-B852-F64307B28302}">
      <dgm:prSet/>
      <dgm:spPr/>
      <dgm:t>
        <a:bodyPr/>
        <a:lstStyle/>
        <a:p>
          <a:r>
            <a:rPr lang="en-GB" b="1" i="1" dirty="0"/>
            <a:t>Cloud Storage</a:t>
          </a:r>
          <a:r>
            <a:rPr lang="en-GB" dirty="0"/>
            <a:t>.</a:t>
          </a:r>
          <a:endParaRPr lang="en-US" dirty="0"/>
        </a:p>
      </dgm:t>
    </dgm:pt>
    <dgm:pt modelId="{13C3A4C7-A03E-4855-BCE8-E85264923CC4}" type="parTrans" cxnId="{4AE55517-7E6D-4B15-BEB0-5BE01C44F0C2}">
      <dgm:prSet/>
      <dgm:spPr/>
      <dgm:t>
        <a:bodyPr/>
        <a:lstStyle/>
        <a:p>
          <a:endParaRPr lang="en-US"/>
        </a:p>
      </dgm:t>
    </dgm:pt>
    <dgm:pt modelId="{B16387C8-7913-4F4A-BD44-DEAC2B009C8C}" type="sibTrans" cxnId="{4AE55517-7E6D-4B15-BEB0-5BE01C44F0C2}">
      <dgm:prSet/>
      <dgm:spPr/>
      <dgm:t>
        <a:bodyPr/>
        <a:lstStyle/>
        <a:p>
          <a:endParaRPr lang="en-US"/>
        </a:p>
      </dgm:t>
    </dgm:pt>
    <dgm:pt modelId="{74468525-89B5-4C32-B23F-13D44A99EB6E}">
      <dgm:prSet/>
      <dgm:spPr/>
      <dgm:t>
        <a:bodyPr/>
        <a:lstStyle/>
        <a:p>
          <a:r>
            <a:rPr lang="en-GB"/>
            <a:t>We will look at both of these in the next slides.</a:t>
          </a:r>
          <a:endParaRPr lang="en-US"/>
        </a:p>
      </dgm:t>
    </dgm:pt>
    <dgm:pt modelId="{39BAC723-C2FF-42B3-88A9-6C67893FA574}" type="parTrans" cxnId="{CC096F41-9382-49A0-8444-657233E75D58}">
      <dgm:prSet/>
      <dgm:spPr/>
      <dgm:t>
        <a:bodyPr/>
        <a:lstStyle/>
        <a:p>
          <a:endParaRPr lang="en-US"/>
        </a:p>
      </dgm:t>
    </dgm:pt>
    <dgm:pt modelId="{89645D65-6D34-4540-9268-9C053505D049}" type="sibTrans" cxnId="{CC096F41-9382-49A0-8444-657233E75D58}">
      <dgm:prSet/>
      <dgm:spPr/>
      <dgm:t>
        <a:bodyPr/>
        <a:lstStyle/>
        <a:p>
          <a:endParaRPr lang="en-US"/>
        </a:p>
      </dgm:t>
    </dgm:pt>
    <dgm:pt modelId="{1B2295BB-A794-4DF5-81A4-83EB9F568C59}" type="pres">
      <dgm:prSet presAssocID="{F7143A7A-1D5B-4858-BD6A-B3B86E7F9E55}" presName="root" presStyleCnt="0">
        <dgm:presLayoutVars>
          <dgm:dir/>
          <dgm:resizeHandles val="exact"/>
        </dgm:presLayoutVars>
      </dgm:prSet>
      <dgm:spPr/>
    </dgm:pt>
    <dgm:pt modelId="{D2B0AF14-C837-4E1A-8B7E-CE59E5BD71C9}" type="pres">
      <dgm:prSet presAssocID="{02659728-0232-48ED-B2B3-97BC308D42DE}" presName="compNode" presStyleCnt="0"/>
      <dgm:spPr/>
    </dgm:pt>
    <dgm:pt modelId="{327ADA89-3452-4B2E-A694-D0D44A090793}" type="pres">
      <dgm:prSet presAssocID="{02659728-0232-48ED-B2B3-97BC308D42DE}" presName="bgRect" presStyleLbl="bgShp" presStyleIdx="0" presStyleCnt="4"/>
      <dgm:spPr/>
    </dgm:pt>
    <dgm:pt modelId="{15B73C9B-5314-47B3-9E8B-1D4E89E95D43}" type="pres">
      <dgm:prSet presAssocID="{02659728-0232-48ED-B2B3-97BC308D42D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yncing Cloud"/>
        </a:ext>
      </dgm:extLst>
    </dgm:pt>
    <dgm:pt modelId="{CCB2DBA6-541D-4C55-BE7B-0B9A618486AB}" type="pres">
      <dgm:prSet presAssocID="{02659728-0232-48ED-B2B3-97BC308D42DE}" presName="spaceRect" presStyleCnt="0"/>
      <dgm:spPr/>
    </dgm:pt>
    <dgm:pt modelId="{14FBD115-8888-4045-9C15-374FFC176840}" type="pres">
      <dgm:prSet presAssocID="{02659728-0232-48ED-B2B3-97BC308D42DE}" presName="parTx" presStyleLbl="revTx" presStyleIdx="0" presStyleCnt="4">
        <dgm:presLayoutVars>
          <dgm:chMax val="0"/>
          <dgm:chPref val="0"/>
        </dgm:presLayoutVars>
      </dgm:prSet>
      <dgm:spPr/>
    </dgm:pt>
    <dgm:pt modelId="{33B5C025-6CDC-4CE8-8193-D6FAADDA96E1}" type="pres">
      <dgm:prSet presAssocID="{088682F8-7842-4CA8-AF2B-BF5B7FAF62DB}" presName="sibTrans" presStyleCnt="0"/>
      <dgm:spPr/>
    </dgm:pt>
    <dgm:pt modelId="{151E1BBE-9F73-4908-9618-82C162430555}" type="pres">
      <dgm:prSet presAssocID="{2522FDA5-D0E1-438A-AAA4-316192D0506A}" presName="compNode" presStyleCnt="0"/>
      <dgm:spPr/>
    </dgm:pt>
    <dgm:pt modelId="{AEDCA964-425E-4FEF-8AC3-706219A042BC}" type="pres">
      <dgm:prSet presAssocID="{2522FDA5-D0E1-438A-AAA4-316192D0506A}" presName="bgRect" presStyleLbl="bgShp" presStyleIdx="1" presStyleCnt="4"/>
      <dgm:spPr/>
    </dgm:pt>
    <dgm:pt modelId="{A0718D7D-3E8C-4BBB-B4C5-9B9092159F6A}" type="pres">
      <dgm:prSet presAssocID="{2522FDA5-D0E1-438A-AAA4-316192D0506A}"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oud Computing"/>
        </a:ext>
      </dgm:extLst>
    </dgm:pt>
    <dgm:pt modelId="{37309465-EC4A-422A-89C6-A1798FC171F9}" type="pres">
      <dgm:prSet presAssocID="{2522FDA5-D0E1-438A-AAA4-316192D0506A}" presName="spaceRect" presStyleCnt="0"/>
      <dgm:spPr/>
    </dgm:pt>
    <dgm:pt modelId="{ED99A5CA-664B-499E-8941-A5458BF7DF86}" type="pres">
      <dgm:prSet presAssocID="{2522FDA5-D0E1-438A-AAA4-316192D0506A}" presName="parTx" presStyleLbl="revTx" presStyleIdx="1" presStyleCnt="4">
        <dgm:presLayoutVars>
          <dgm:chMax val="0"/>
          <dgm:chPref val="0"/>
        </dgm:presLayoutVars>
      </dgm:prSet>
      <dgm:spPr/>
    </dgm:pt>
    <dgm:pt modelId="{37A64F57-CD88-402F-AB75-2CB7FAF7BB88}" type="pres">
      <dgm:prSet presAssocID="{BD35842C-7C46-4751-8A09-10C5C6FC6412}" presName="sibTrans" presStyleCnt="0"/>
      <dgm:spPr/>
    </dgm:pt>
    <dgm:pt modelId="{E0AD18DB-42F6-4B2E-A17E-8BDC5BF2E5F5}" type="pres">
      <dgm:prSet presAssocID="{1F6D5252-7104-44E6-B852-F64307B28302}" presName="compNode" presStyleCnt="0"/>
      <dgm:spPr/>
    </dgm:pt>
    <dgm:pt modelId="{D0296EB1-54E2-40BA-A4A7-7FA043DC32F7}" type="pres">
      <dgm:prSet presAssocID="{1F6D5252-7104-44E6-B852-F64307B28302}" presName="bgRect" presStyleLbl="bgShp" presStyleIdx="2" presStyleCnt="4"/>
      <dgm:spPr/>
    </dgm:pt>
    <dgm:pt modelId="{4DDA9525-D6DF-4BE7-AC2E-CCC38F72601C}" type="pres">
      <dgm:prSet presAssocID="{1F6D5252-7104-44E6-B852-F64307B2830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oud"/>
        </a:ext>
      </dgm:extLst>
    </dgm:pt>
    <dgm:pt modelId="{95542CD7-A792-4144-993E-96F8538DAE65}" type="pres">
      <dgm:prSet presAssocID="{1F6D5252-7104-44E6-B852-F64307B28302}" presName="spaceRect" presStyleCnt="0"/>
      <dgm:spPr/>
    </dgm:pt>
    <dgm:pt modelId="{917518D8-F3D4-4114-A701-0C81E39F2188}" type="pres">
      <dgm:prSet presAssocID="{1F6D5252-7104-44E6-B852-F64307B28302}" presName="parTx" presStyleLbl="revTx" presStyleIdx="2" presStyleCnt="4">
        <dgm:presLayoutVars>
          <dgm:chMax val="0"/>
          <dgm:chPref val="0"/>
        </dgm:presLayoutVars>
      </dgm:prSet>
      <dgm:spPr/>
    </dgm:pt>
    <dgm:pt modelId="{017D032F-F464-44DC-BB0D-9863422C0166}" type="pres">
      <dgm:prSet presAssocID="{B16387C8-7913-4F4A-BD44-DEAC2B009C8C}" presName="sibTrans" presStyleCnt="0"/>
      <dgm:spPr/>
    </dgm:pt>
    <dgm:pt modelId="{7FBC6412-0777-4166-B736-36B80AA09612}" type="pres">
      <dgm:prSet presAssocID="{74468525-89B5-4C32-B23F-13D44A99EB6E}" presName="compNode" presStyleCnt="0"/>
      <dgm:spPr/>
    </dgm:pt>
    <dgm:pt modelId="{7FEA351F-A354-4700-B126-6CE0BA81519B}" type="pres">
      <dgm:prSet presAssocID="{74468525-89B5-4C32-B23F-13D44A99EB6E}" presName="bgRect" presStyleLbl="bgShp" presStyleIdx="3" presStyleCnt="4"/>
      <dgm:spPr/>
    </dgm:pt>
    <dgm:pt modelId="{48953EB3-0CEB-4398-951D-B8691705A5A4}" type="pres">
      <dgm:prSet presAssocID="{74468525-89B5-4C32-B23F-13D44A99EB6E}"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rojector screen"/>
        </a:ext>
      </dgm:extLst>
    </dgm:pt>
    <dgm:pt modelId="{A191EC41-D25F-48BD-9100-0939BD30F3B3}" type="pres">
      <dgm:prSet presAssocID="{74468525-89B5-4C32-B23F-13D44A99EB6E}" presName="spaceRect" presStyleCnt="0"/>
      <dgm:spPr/>
    </dgm:pt>
    <dgm:pt modelId="{4F621C8B-BD39-4D7B-97D4-5637E62923B6}" type="pres">
      <dgm:prSet presAssocID="{74468525-89B5-4C32-B23F-13D44A99EB6E}" presName="parTx" presStyleLbl="revTx" presStyleIdx="3" presStyleCnt="4">
        <dgm:presLayoutVars>
          <dgm:chMax val="0"/>
          <dgm:chPref val="0"/>
        </dgm:presLayoutVars>
      </dgm:prSet>
      <dgm:spPr/>
    </dgm:pt>
  </dgm:ptLst>
  <dgm:cxnLst>
    <dgm:cxn modelId="{4AE55517-7E6D-4B15-BEB0-5BE01C44F0C2}" srcId="{F7143A7A-1D5B-4858-BD6A-B3B86E7F9E55}" destId="{1F6D5252-7104-44E6-B852-F64307B28302}" srcOrd="2" destOrd="0" parTransId="{13C3A4C7-A03E-4855-BCE8-E85264923CC4}" sibTransId="{B16387C8-7913-4F4A-BD44-DEAC2B009C8C}"/>
    <dgm:cxn modelId="{CC096F41-9382-49A0-8444-657233E75D58}" srcId="{F7143A7A-1D5B-4858-BD6A-B3B86E7F9E55}" destId="{74468525-89B5-4C32-B23F-13D44A99EB6E}" srcOrd="3" destOrd="0" parTransId="{39BAC723-C2FF-42B3-88A9-6C67893FA574}" sibTransId="{89645D65-6D34-4540-9268-9C053505D049}"/>
    <dgm:cxn modelId="{3D26F046-7937-4B5B-96DD-830C9C2D3206}" type="presOf" srcId="{02659728-0232-48ED-B2B3-97BC308D42DE}" destId="{14FBD115-8888-4045-9C15-374FFC176840}" srcOrd="0" destOrd="0" presId="urn:microsoft.com/office/officeart/2018/2/layout/IconVerticalSolidList"/>
    <dgm:cxn modelId="{D8988C84-3508-4166-B639-B3E799C8F22A}" srcId="{F7143A7A-1D5B-4858-BD6A-B3B86E7F9E55}" destId="{02659728-0232-48ED-B2B3-97BC308D42DE}" srcOrd="0" destOrd="0" parTransId="{6B7E646C-7A82-4B8B-99C7-4260B3D784E8}" sibTransId="{088682F8-7842-4CA8-AF2B-BF5B7FAF62DB}"/>
    <dgm:cxn modelId="{0064C3BC-21E1-4432-849C-49C7B08F9A7C}" srcId="{F7143A7A-1D5B-4858-BD6A-B3B86E7F9E55}" destId="{2522FDA5-D0E1-438A-AAA4-316192D0506A}" srcOrd="1" destOrd="0" parTransId="{25576055-69DC-44C0-AA62-B7FA87BF8DEC}" sibTransId="{BD35842C-7C46-4751-8A09-10C5C6FC6412}"/>
    <dgm:cxn modelId="{A31B6CC5-C494-4248-A99D-E175D0099EBA}" type="presOf" srcId="{1F6D5252-7104-44E6-B852-F64307B28302}" destId="{917518D8-F3D4-4114-A701-0C81E39F2188}" srcOrd="0" destOrd="0" presId="urn:microsoft.com/office/officeart/2018/2/layout/IconVerticalSolidList"/>
    <dgm:cxn modelId="{C7567CE8-3DC5-4067-B2D3-E536FB24E560}" type="presOf" srcId="{2522FDA5-D0E1-438A-AAA4-316192D0506A}" destId="{ED99A5CA-664B-499E-8941-A5458BF7DF86}" srcOrd="0" destOrd="0" presId="urn:microsoft.com/office/officeart/2018/2/layout/IconVerticalSolidList"/>
    <dgm:cxn modelId="{6C27C7F2-B833-4158-A441-F49554CD8284}" type="presOf" srcId="{F7143A7A-1D5B-4858-BD6A-B3B86E7F9E55}" destId="{1B2295BB-A794-4DF5-81A4-83EB9F568C59}" srcOrd="0" destOrd="0" presId="urn:microsoft.com/office/officeart/2018/2/layout/IconVerticalSolidList"/>
    <dgm:cxn modelId="{5A8673F3-7200-4A7A-B5C9-7A4F75C71AE6}" type="presOf" srcId="{74468525-89B5-4C32-B23F-13D44A99EB6E}" destId="{4F621C8B-BD39-4D7B-97D4-5637E62923B6}" srcOrd="0" destOrd="0" presId="urn:microsoft.com/office/officeart/2018/2/layout/IconVerticalSolidList"/>
    <dgm:cxn modelId="{91F6346A-C07D-4A72-8D2D-A48E45137B11}" type="presParOf" srcId="{1B2295BB-A794-4DF5-81A4-83EB9F568C59}" destId="{D2B0AF14-C837-4E1A-8B7E-CE59E5BD71C9}" srcOrd="0" destOrd="0" presId="urn:microsoft.com/office/officeart/2018/2/layout/IconVerticalSolidList"/>
    <dgm:cxn modelId="{2944B1DD-E5AF-4369-A611-B22E0D723F11}" type="presParOf" srcId="{D2B0AF14-C837-4E1A-8B7E-CE59E5BD71C9}" destId="{327ADA89-3452-4B2E-A694-D0D44A090793}" srcOrd="0" destOrd="0" presId="urn:microsoft.com/office/officeart/2018/2/layout/IconVerticalSolidList"/>
    <dgm:cxn modelId="{6BD06FA8-2072-44A6-86A3-891AFCCFB22D}" type="presParOf" srcId="{D2B0AF14-C837-4E1A-8B7E-CE59E5BD71C9}" destId="{15B73C9B-5314-47B3-9E8B-1D4E89E95D43}" srcOrd="1" destOrd="0" presId="urn:microsoft.com/office/officeart/2018/2/layout/IconVerticalSolidList"/>
    <dgm:cxn modelId="{43EB17EC-7D30-4668-9DA0-71C4B16B119E}" type="presParOf" srcId="{D2B0AF14-C837-4E1A-8B7E-CE59E5BD71C9}" destId="{CCB2DBA6-541D-4C55-BE7B-0B9A618486AB}" srcOrd="2" destOrd="0" presId="urn:microsoft.com/office/officeart/2018/2/layout/IconVerticalSolidList"/>
    <dgm:cxn modelId="{80481144-3A91-43AF-881C-26CB4A6F664A}" type="presParOf" srcId="{D2B0AF14-C837-4E1A-8B7E-CE59E5BD71C9}" destId="{14FBD115-8888-4045-9C15-374FFC176840}" srcOrd="3" destOrd="0" presId="urn:microsoft.com/office/officeart/2018/2/layout/IconVerticalSolidList"/>
    <dgm:cxn modelId="{897507F1-1286-4F57-B54B-9955D12DDA12}" type="presParOf" srcId="{1B2295BB-A794-4DF5-81A4-83EB9F568C59}" destId="{33B5C025-6CDC-4CE8-8193-D6FAADDA96E1}" srcOrd="1" destOrd="0" presId="urn:microsoft.com/office/officeart/2018/2/layout/IconVerticalSolidList"/>
    <dgm:cxn modelId="{E947B21B-501A-49A4-B9CF-026A28D3AEF8}" type="presParOf" srcId="{1B2295BB-A794-4DF5-81A4-83EB9F568C59}" destId="{151E1BBE-9F73-4908-9618-82C162430555}" srcOrd="2" destOrd="0" presId="urn:microsoft.com/office/officeart/2018/2/layout/IconVerticalSolidList"/>
    <dgm:cxn modelId="{AAFD8D44-168C-4666-A923-2AC8C37F8AD5}" type="presParOf" srcId="{151E1BBE-9F73-4908-9618-82C162430555}" destId="{AEDCA964-425E-4FEF-8AC3-706219A042BC}" srcOrd="0" destOrd="0" presId="urn:microsoft.com/office/officeart/2018/2/layout/IconVerticalSolidList"/>
    <dgm:cxn modelId="{6DDF693C-4560-454F-A072-92A4381363A5}" type="presParOf" srcId="{151E1BBE-9F73-4908-9618-82C162430555}" destId="{A0718D7D-3E8C-4BBB-B4C5-9B9092159F6A}" srcOrd="1" destOrd="0" presId="urn:microsoft.com/office/officeart/2018/2/layout/IconVerticalSolidList"/>
    <dgm:cxn modelId="{B019275B-651A-47D0-9894-17CE24C7D7A2}" type="presParOf" srcId="{151E1BBE-9F73-4908-9618-82C162430555}" destId="{37309465-EC4A-422A-89C6-A1798FC171F9}" srcOrd="2" destOrd="0" presId="urn:microsoft.com/office/officeart/2018/2/layout/IconVerticalSolidList"/>
    <dgm:cxn modelId="{F17262AF-C02E-4828-AC10-CF586810AAC4}" type="presParOf" srcId="{151E1BBE-9F73-4908-9618-82C162430555}" destId="{ED99A5CA-664B-499E-8941-A5458BF7DF86}" srcOrd="3" destOrd="0" presId="urn:microsoft.com/office/officeart/2018/2/layout/IconVerticalSolidList"/>
    <dgm:cxn modelId="{74038D24-D657-4573-83D3-866AE4FB5470}" type="presParOf" srcId="{1B2295BB-A794-4DF5-81A4-83EB9F568C59}" destId="{37A64F57-CD88-402F-AB75-2CB7FAF7BB88}" srcOrd="3" destOrd="0" presId="urn:microsoft.com/office/officeart/2018/2/layout/IconVerticalSolidList"/>
    <dgm:cxn modelId="{B10EC97F-2E29-4042-9A90-3A87C860D740}" type="presParOf" srcId="{1B2295BB-A794-4DF5-81A4-83EB9F568C59}" destId="{E0AD18DB-42F6-4B2E-A17E-8BDC5BF2E5F5}" srcOrd="4" destOrd="0" presId="urn:microsoft.com/office/officeart/2018/2/layout/IconVerticalSolidList"/>
    <dgm:cxn modelId="{CD4A10F3-06E4-49F1-8D33-80479F97A7EA}" type="presParOf" srcId="{E0AD18DB-42F6-4B2E-A17E-8BDC5BF2E5F5}" destId="{D0296EB1-54E2-40BA-A4A7-7FA043DC32F7}" srcOrd="0" destOrd="0" presId="urn:microsoft.com/office/officeart/2018/2/layout/IconVerticalSolidList"/>
    <dgm:cxn modelId="{0116303D-7E7D-4FB4-ABBD-28562CBD11C8}" type="presParOf" srcId="{E0AD18DB-42F6-4B2E-A17E-8BDC5BF2E5F5}" destId="{4DDA9525-D6DF-4BE7-AC2E-CCC38F72601C}" srcOrd="1" destOrd="0" presId="urn:microsoft.com/office/officeart/2018/2/layout/IconVerticalSolidList"/>
    <dgm:cxn modelId="{4CA38D30-8A8B-4638-9633-95F8435BB39F}" type="presParOf" srcId="{E0AD18DB-42F6-4B2E-A17E-8BDC5BF2E5F5}" destId="{95542CD7-A792-4144-993E-96F8538DAE65}" srcOrd="2" destOrd="0" presId="urn:microsoft.com/office/officeart/2018/2/layout/IconVerticalSolidList"/>
    <dgm:cxn modelId="{802F95A6-1924-4803-8EBB-1AF0CF57E567}" type="presParOf" srcId="{E0AD18DB-42F6-4B2E-A17E-8BDC5BF2E5F5}" destId="{917518D8-F3D4-4114-A701-0C81E39F2188}" srcOrd="3" destOrd="0" presId="urn:microsoft.com/office/officeart/2018/2/layout/IconVerticalSolidList"/>
    <dgm:cxn modelId="{8184AD39-FA3E-495F-A2F2-00E395C6589D}" type="presParOf" srcId="{1B2295BB-A794-4DF5-81A4-83EB9F568C59}" destId="{017D032F-F464-44DC-BB0D-9863422C0166}" srcOrd="5" destOrd="0" presId="urn:microsoft.com/office/officeart/2018/2/layout/IconVerticalSolidList"/>
    <dgm:cxn modelId="{8F4FC4B5-EBD4-401C-9FEC-85991F399833}" type="presParOf" srcId="{1B2295BB-A794-4DF5-81A4-83EB9F568C59}" destId="{7FBC6412-0777-4166-B736-36B80AA09612}" srcOrd="6" destOrd="0" presId="urn:microsoft.com/office/officeart/2018/2/layout/IconVerticalSolidList"/>
    <dgm:cxn modelId="{F072D567-6651-43DB-9EB0-98F4D8B7ACF2}" type="presParOf" srcId="{7FBC6412-0777-4166-B736-36B80AA09612}" destId="{7FEA351F-A354-4700-B126-6CE0BA81519B}" srcOrd="0" destOrd="0" presId="urn:microsoft.com/office/officeart/2018/2/layout/IconVerticalSolidList"/>
    <dgm:cxn modelId="{F4AE9402-F085-4D4B-B45A-6798112DC58F}" type="presParOf" srcId="{7FBC6412-0777-4166-B736-36B80AA09612}" destId="{48953EB3-0CEB-4398-951D-B8691705A5A4}" srcOrd="1" destOrd="0" presId="urn:microsoft.com/office/officeart/2018/2/layout/IconVerticalSolidList"/>
    <dgm:cxn modelId="{64CE1622-3FAD-415E-B9AE-29DCB25A6AE1}" type="presParOf" srcId="{7FBC6412-0777-4166-B736-36B80AA09612}" destId="{A191EC41-D25F-48BD-9100-0939BD30F3B3}" srcOrd="2" destOrd="0" presId="urn:microsoft.com/office/officeart/2018/2/layout/IconVerticalSolidList"/>
    <dgm:cxn modelId="{6737FECF-7DF2-49AB-B41C-7EB2F722D47B}" type="presParOf" srcId="{7FBC6412-0777-4166-B736-36B80AA09612}" destId="{4F621C8B-BD39-4D7B-97D4-5637E62923B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4D38C13-6328-47CE-A8EB-110EFEB9D4E7}"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91E48D42-972E-4AAC-9B2C-096599D63BA8}">
      <dgm:prSet/>
      <dgm:spPr/>
      <dgm:t>
        <a:bodyPr/>
        <a:lstStyle/>
        <a:p>
          <a:pPr>
            <a:lnSpc>
              <a:spcPct val="100000"/>
            </a:lnSpc>
          </a:pPr>
          <a:r>
            <a:rPr lang="en-GB" dirty="0"/>
            <a:t>One definition is the implementation of </a:t>
          </a:r>
          <a:r>
            <a:rPr lang="en-GB" b="1" i="1" dirty="0"/>
            <a:t>complex data processing algorithms on a cloud server</a:t>
          </a:r>
          <a:r>
            <a:rPr lang="en-GB" dirty="0"/>
            <a:t>.</a:t>
          </a:r>
          <a:endParaRPr lang="en-US" dirty="0"/>
        </a:p>
      </dgm:t>
    </dgm:pt>
    <dgm:pt modelId="{A84FC130-3B89-4A51-A91D-184D3F2AC8E1}" type="parTrans" cxnId="{EB8D140C-6FA5-4D36-AA77-C8273074E381}">
      <dgm:prSet/>
      <dgm:spPr/>
      <dgm:t>
        <a:bodyPr/>
        <a:lstStyle/>
        <a:p>
          <a:endParaRPr lang="en-US"/>
        </a:p>
      </dgm:t>
    </dgm:pt>
    <dgm:pt modelId="{0FADDC88-31C4-4050-9166-021EA41F6594}" type="sibTrans" cxnId="{EB8D140C-6FA5-4D36-AA77-C8273074E381}">
      <dgm:prSet/>
      <dgm:spPr/>
      <dgm:t>
        <a:bodyPr/>
        <a:lstStyle/>
        <a:p>
          <a:endParaRPr lang="en-US"/>
        </a:p>
      </dgm:t>
    </dgm:pt>
    <dgm:pt modelId="{1848957E-F7DF-46DF-ADCC-9ED26FD757D8}">
      <dgm:prSet/>
      <dgm:spPr/>
      <dgm:t>
        <a:bodyPr/>
        <a:lstStyle/>
        <a:p>
          <a:pPr>
            <a:lnSpc>
              <a:spcPct val="100000"/>
            </a:lnSpc>
          </a:pPr>
          <a:r>
            <a:rPr lang="en-GB" dirty="0"/>
            <a:t>A client sends a </a:t>
          </a:r>
          <a:r>
            <a:rPr lang="en-GB" b="1" i="1" dirty="0"/>
            <a:t>request</a:t>
          </a:r>
          <a:r>
            <a:rPr lang="en-GB" dirty="0"/>
            <a:t> to the cloud computing service.</a:t>
          </a:r>
          <a:endParaRPr lang="en-US" dirty="0"/>
        </a:p>
      </dgm:t>
    </dgm:pt>
    <dgm:pt modelId="{0471B751-A1CA-46BB-808E-51F2BFF19948}" type="parTrans" cxnId="{EA0BFF43-7B7C-41D6-B65D-AA8F1D206E3F}">
      <dgm:prSet/>
      <dgm:spPr/>
      <dgm:t>
        <a:bodyPr/>
        <a:lstStyle/>
        <a:p>
          <a:endParaRPr lang="en-US"/>
        </a:p>
      </dgm:t>
    </dgm:pt>
    <dgm:pt modelId="{781F9BBB-7780-4DFD-8EF3-BD5D8FA56772}" type="sibTrans" cxnId="{EA0BFF43-7B7C-41D6-B65D-AA8F1D206E3F}">
      <dgm:prSet/>
      <dgm:spPr/>
      <dgm:t>
        <a:bodyPr/>
        <a:lstStyle/>
        <a:p>
          <a:endParaRPr lang="en-US"/>
        </a:p>
      </dgm:t>
    </dgm:pt>
    <dgm:pt modelId="{2C4D7413-80D1-44E2-BCB6-2DDA8FF4D005}">
      <dgm:prSet/>
      <dgm:spPr/>
      <dgm:t>
        <a:bodyPr/>
        <a:lstStyle/>
        <a:p>
          <a:pPr>
            <a:lnSpc>
              <a:spcPct val="100000"/>
            </a:lnSpc>
          </a:pPr>
          <a:r>
            <a:rPr lang="en-GB" dirty="0"/>
            <a:t>The client simply gets the </a:t>
          </a:r>
          <a:r>
            <a:rPr lang="en-GB" b="1" i="1" dirty="0"/>
            <a:t>results</a:t>
          </a:r>
          <a:r>
            <a:rPr lang="en-GB" dirty="0"/>
            <a:t> of the processing.</a:t>
          </a:r>
          <a:endParaRPr lang="en-US" dirty="0"/>
        </a:p>
      </dgm:t>
    </dgm:pt>
    <dgm:pt modelId="{B83FB381-EC7D-47F3-B4F0-08580BC0345B}" type="parTrans" cxnId="{EF51B561-F937-4249-B122-37228E201CF6}">
      <dgm:prSet/>
      <dgm:spPr/>
      <dgm:t>
        <a:bodyPr/>
        <a:lstStyle/>
        <a:p>
          <a:endParaRPr lang="en-US"/>
        </a:p>
      </dgm:t>
    </dgm:pt>
    <dgm:pt modelId="{5FC3FACE-5876-4F97-B9D6-ED31B7EE7715}" type="sibTrans" cxnId="{EF51B561-F937-4249-B122-37228E201CF6}">
      <dgm:prSet/>
      <dgm:spPr/>
      <dgm:t>
        <a:bodyPr/>
        <a:lstStyle/>
        <a:p>
          <a:endParaRPr lang="en-US"/>
        </a:p>
      </dgm:t>
    </dgm:pt>
    <dgm:pt modelId="{9BF97E23-66A7-4262-AC42-9047909E2BBE}">
      <dgm:prSet/>
      <dgm:spPr/>
      <dgm:t>
        <a:bodyPr/>
        <a:lstStyle/>
        <a:p>
          <a:pPr>
            <a:lnSpc>
              <a:spcPct val="100000"/>
            </a:lnSpc>
          </a:pPr>
          <a:r>
            <a:rPr lang="en-GB" b="1" i="1" dirty="0"/>
            <a:t>This is very similar to aggregation in virtualisation</a:t>
          </a:r>
          <a:r>
            <a:rPr lang="en-GB" dirty="0"/>
            <a:t>.</a:t>
          </a:r>
          <a:endParaRPr lang="en-US" dirty="0"/>
        </a:p>
      </dgm:t>
    </dgm:pt>
    <dgm:pt modelId="{EE215AD6-502B-4955-B468-51EDD1ECA41C}" type="parTrans" cxnId="{907FB4D0-5CAD-4113-9636-863C3B1E0227}">
      <dgm:prSet/>
      <dgm:spPr/>
      <dgm:t>
        <a:bodyPr/>
        <a:lstStyle/>
        <a:p>
          <a:endParaRPr lang="en-US"/>
        </a:p>
      </dgm:t>
    </dgm:pt>
    <dgm:pt modelId="{FB6C9213-63EA-4692-ADA0-53B0C3E61644}" type="sibTrans" cxnId="{907FB4D0-5CAD-4113-9636-863C3B1E0227}">
      <dgm:prSet/>
      <dgm:spPr/>
      <dgm:t>
        <a:bodyPr/>
        <a:lstStyle/>
        <a:p>
          <a:endParaRPr lang="en-US"/>
        </a:p>
      </dgm:t>
    </dgm:pt>
    <dgm:pt modelId="{BC7104F5-0FE8-494E-8879-A42FF206B50F}">
      <dgm:prSet/>
      <dgm:spPr/>
      <dgm:t>
        <a:bodyPr/>
        <a:lstStyle/>
        <a:p>
          <a:pPr>
            <a:lnSpc>
              <a:spcPct val="100000"/>
            </a:lnSpc>
          </a:pPr>
          <a:r>
            <a:rPr lang="en-GB" dirty="0"/>
            <a:t>The cloud computing service </a:t>
          </a:r>
          <a:r>
            <a:rPr lang="en-GB" b="1" i="1" dirty="0"/>
            <a:t>executes the request </a:t>
          </a:r>
          <a:r>
            <a:rPr lang="en-GB" dirty="0"/>
            <a:t>and </a:t>
          </a:r>
          <a:r>
            <a:rPr lang="en-GB" b="1" i="1" dirty="0"/>
            <a:t>sends a response</a:t>
          </a:r>
          <a:r>
            <a:rPr lang="en-GB" dirty="0"/>
            <a:t> back to the client.</a:t>
          </a:r>
          <a:endParaRPr lang="en-US" dirty="0"/>
        </a:p>
      </dgm:t>
    </dgm:pt>
    <dgm:pt modelId="{CB062E58-6238-47B6-9FAD-2A5BADCCF8C6}" type="parTrans" cxnId="{F9860B2F-8027-4291-9CC7-39CFC25CD2DB}">
      <dgm:prSet/>
      <dgm:spPr/>
      <dgm:t>
        <a:bodyPr/>
        <a:lstStyle/>
        <a:p>
          <a:endParaRPr lang="en-GB"/>
        </a:p>
      </dgm:t>
    </dgm:pt>
    <dgm:pt modelId="{78B89518-1900-4CAB-902A-E45A8B1ACB7E}" type="sibTrans" cxnId="{F9860B2F-8027-4291-9CC7-39CFC25CD2DB}">
      <dgm:prSet/>
      <dgm:spPr/>
      <dgm:t>
        <a:bodyPr/>
        <a:lstStyle/>
        <a:p>
          <a:endParaRPr lang="en-GB"/>
        </a:p>
      </dgm:t>
    </dgm:pt>
    <dgm:pt modelId="{7F948A73-8F90-4F05-BE7C-CEE798AB9819}">
      <dgm:prSet/>
      <dgm:spPr/>
      <dgm:t>
        <a:bodyPr/>
        <a:lstStyle/>
        <a:p>
          <a:pPr>
            <a:lnSpc>
              <a:spcPct val="100000"/>
            </a:lnSpc>
          </a:pPr>
          <a:r>
            <a:rPr lang="en-GB" dirty="0"/>
            <a:t>All the computationally intensive operations are carried out by</a:t>
          </a:r>
          <a:r>
            <a:rPr lang="en-GB" b="1" i="1" dirty="0"/>
            <a:t> the cloud servers</a:t>
          </a:r>
          <a:r>
            <a:rPr lang="en-GB" dirty="0"/>
            <a:t>.</a:t>
          </a:r>
        </a:p>
      </dgm:t>
    </dgm:pt>
    <dgm:pt modelId="{1C0F7A20-BC4C-4841-A1FB-4F8C4977819C}" type="parTrans" cxnId="{CE856000-5592-4613-A61B-2873F016CEA5}">
      <dgm:prSet/>
      <dgm:spPr/>
      <dgm:t>
        <a:bodyPr/>
        <a:lstStyle/>
        <a:p>
          <a:endParaRPr lang="en-GB"/>
        </a:p>
      </dgm:t>
    </dgm:pt>
    <dgm:pt modelId="{937FC0D8-4E14-4242-8874-69D286C6F15A}" type="sibTrans" cxnId="{CE856000-5592-4613-A61B-2873F016CEA5}">
      <dgm:prSet/>
      <dgm:spPr/>
      <dgm:t>
        <a:bodyPr/>
        <a:lstStyle/>
        <a:p>
          <a:endParaRPr lang="en-GB"/>
        </a:p>
      </dgm:t>
    </dgm:pt>
    <dgm:pt modelId="{E41B5F32-9D58-406D-8038-98E85353F7F5}">
      <dgm:prSet/>
      <dgm:spPr/>
      <dgm:t>
        <a:bodyPr/>
        <a:lstStyle/>
        <a:p>
          <a:pPr>
            <a:lnSpc>
              <a:spcPct val="100000"/>
            </a:lnSpc>
          </a:pPr>
          <a:r>
            <a:rPr lang="en-US" dirty="0"/>
            <a:t>The request contains </a:t>
          </a:r>
          <a:r>
            <a:rPr lang="en-US" b="1" i="1" dirty="0"/>
            <a:t>the name of the service and any required data</a:t>
          </a:r>
          <a:r>
            <a:rPr lang="en-US" dirty="0"/>
            <a:t>.</a:t>
          </a:r>
        </a:p>
      </dgm:t>
    </dgm:pt>
    <dgm:pt modelId="{329FB671-1D5F-4C48-9B03-08168EABBAFA}" type="parTrans" cxnId="{8C45249D-3A7D-4964-B284-04F6F9D68FFD}">
      <dgm:prSet/>
      <dgm:spPr/>
      <dgm:t>
        <a:bodyPr/>
        <a:lstStyle/>
        <a:p>
          <a:endParaRPr lang="en-GB"/>
        </a:p>
      </dgm:t>
    </dgm:pt>
    <dgm:pt modelId="{193733E8-F605-4470-AE0B-B58D93ECCCCA}" type="sibTrans" cxnId="{8C45249D-3A7D-4964-B284-04F6F9D68FFD}">
      <dgm:prSet/>
      <dgm:spPr/>
      <dgm:t>
        <a:bodyPr/>
        <a:lstStyle/>
        <a:p>
          <a:endParaRPr lang="en-GB"/>
        </a:p>
      </dgm:t>
    </dgm:pt>
    <dgm:pt modelId="{506B9BA8-75F1-416E-A5B1-22CF124A2BA4}" type="pres">
      <dgm:prSet presAssocID="{04D38C13-6328-47CE-A8EB-110EFEB9D4E7}" presName="root" presStyleCnt="0">
        <dgm:presLayoutVars>
          <dgm:dir/>
          <dgm:resizeHandles val="exact"/>
        </dgm:presLayoutVars>
      </dgm:prSet>
      <dgm:spPr/>
    </dgm:pt>
    <dgm:pt modelId="{CA04D886-77FA-4405-98E6-6E539045A45D}" type="pres">
      <dgm:prSet presAssocID="{91E48D42-972E-4AAC-9B2C-096599D63BA8}" presName="compNode" presStyleCnt="0"/>
      <dgm:spPr/>
    </dgm:pt>
    <dgm:pt modelId="{08938150-4961-4A58-B069-A4997C06764F}" type="pres">
      <dgm:prSet presAssocID="{91E48D42-972E-4AAC-9B2C-096599D63BA8}" presName="bgRect" presStyleLbl="bgShp" presStyleIdx="0" presStyleCnt="7"/>
      <dgm:spPr/>
    </dgm:pt>
    <dgm:pt modelId="{02E99EBF-F4E0-477D-8481-D25CE31F783A}" type="pres">
      <dgm:prSet presAssocID="{91E48D42-972E-4AAC-9B2C-096599D63BA8}"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oud Computing"/>
        </a:ext>
      </dgm:extLst>
    </dgm:pt>
    <dgm:pt modelId="{9170E6D0-2EFD-4ABE-B101-2EF1DA49B9D2}" type="pres">
      <dgm:prSet presAssocID="{91E48D42-972E-4AAC-9B2C-096599D63BA8}" presName="spaceRect" presStyleCnt="0"/>
      <dgm:spPr/>
    </dgm:pt>
    <dgm:pt modelId="{1920CE2B-819F-4EC7-BE96-B635DE93681E}" type="pres">
      <dgm:prSet presAssocID="{91E48D42-972E-4AAC-9B2C-096599D63BA8}" presName="parTx" presStyleLbl="revTx" presStyleIdx="0" presStyleCnt="7">
        <dgm:presLayoutVars>
          <dgm:chMax val="0"/>
          <dgm:chPref val="0"/>
        </dgm:presLayoutVars>
      </dgm:prSet>
      <dgm:spPr/>
    </dgm:pt>
    <dgm:pt modelId="{3373CCE5-03A7-4570-9C30-F33229FFD1BA}" type="pres">
      <dgm:prSet presAssocID="{0FADDC88-31C4-4050-9166-021EA41F6594}" presName="sibTrans" presStyleCnt="0"/>
      <dgm:spPr/>
    </dgm:pt>
    <dgm:pt modelId="{EC158700-291C-4F40-B493-E6BEFF0588FE}" type="pres">
      <dgm:prSet presAssocID="{1848957E-F7DF-46DF-ADCC-9ED26FD757D8}" presName="compNode" presStyleCnt="0"/>
      <dgm:spPr/>
    </dgm:pt>
    <dgm:pt modelId="{7725CCC7-BF54-49C9-84EE-42083A0A3C5E}" type="pres">
      <dgm:prSet presAssocID="{1848957E-F7DF-46DF-ADCC-9ED26FD757D8}" presName="bgRect" presStyleLbl="bgShp" presStyleIdx="1" presStyleCnt="7" custLinFactNeighborX="3" custLinFactNeighborY="4380"/>
      <dgm:spPr/>
    </dgm:pt>
    <dgm:pt modelId="{217BDFC0-9A8F-4283-8E38-9AC41F88ED56}" type="pres">
      <dgm:prSet presAssocID="{1848957E-F7DF-46DF-ADCC-9ED26FD757D8}"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yncing Cloud"/>
        </a:ext>
      </dgm:extLst>
    </dgm:pt>
    <dgm:pt modelId="{9AD067EA-FDE0-410F-880B-4F873DB49554}" type="pres">
      <dgm:prSet presAssocID="{1848957E-F7DF-46DF-ADCC-9ED26FD757D8}" presName="spaceRect" presStyleCnt="0"/>
      <dgm:spPr/>
    </dgm:pt>
    <dgm:pt modelId="{C3FDD66F-74EF-4FEF-8864-9D3B3FE71427}" type="pres">
      <dgm:prSet presAssocID="{1848957E-F7DF-46DF-ADCC-9ED26FD757D8}" presName="parTx" presStyleLbl="revTx" presStyleIdx="1" presStyleCnt="7">
        <dgm:presLayoutVars>
          <dgm:chMax val="0"/>
          <dgm:chPref val="0"/>
        </dgm:presLayoutVars>
      </dgm:prSet>
      <dgm:spPr/>
    </dgm:pt>
    <dgm:pt modelId="{2564DB89-B206-415C-98AA-4E1142136CA5}" type="pres">
      <dgm:prSet presAssocID="{781F9BBB-7780-4DFD-8EF3-BD5D8FA56772}" presName="sibTrans" presStyleCnt="0"/>
      <dgm:spPr/>
    </dgm:pt>
    <dgm:pt modelId="{D8198DDD-664A-45EF-83AD-DC2CF9122615}" type="pres">
      <dgm:prSet presAssocID="{E41B5F32-9D58-406D-8038-98E85353F7F5}" presName="compNode" presStyleCnt="0"/>
      <dgm:spPr/>
    </dgm:pt>
    <dgm:pt modelId="{5820DB77-8FEE-4C18-86BB-1969F43F424A}" type="pres">
      <dgm:prSet presAssocID="{E41B5F32-9D58-406D-8038-98E85353F7F5}" presName="bgRect" presStyleLbl="bgShp" presStyleIdx="2" presStyleCnt="7"/>
      <dgm:spPr/>
    </dgm:pt>
    <dgm:pt modelId="{BD705D22-46B3-43C1-A68A-21DD3B1CA145}" type="pres">
      <dgm:prSet presAssocID="{E41B5F32-9D58-406D-8038-98E85353F7F5}" presName="iconRect" presStyleLbl="node1" presStyleIdx="2" presStyleCnt="7"/>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Server outline"/>
        </a:ext>
      </dgm:extLst>
    </dgm:pt>
    <dgm:pt modelId="{F59AA42A-7060-4A2E-9088-512B9F50F60D}" type="pres">
      <dgm:prSet presAssocID="{E41B5F32-9D58-406D-8038-98E85353F7F5}" presName="spaceRect" presStyleCnt="0"/>
      <dgm:spPr/>
    </dgm:pt>
    <dgm:pt modelId="{FD5FCF99-E037-4EAB-9BC0-31E2013AE4EB}" type="pres">
      <dgm:prSet presAssocID="{E41B5F32-9D58-406D-8038-98E85353F7F5}" presName="parTx" presStyleLbl="revTx" presStyleIdx="2" presStyleCnt="7">
        <dgm:presLayoutVars>
          <dgm:chMax val="0"/>
          <dgm:chPref val="0"/>
        </dgm:presLayoutVars>
      </dgm:prSet>
      <dgm:spPr/>
    </dgm:pt>
    <dgm:pt modelId="{8820109F-85C2-4865-817A-058E4FBA1EE3}" type="pres">
      <dgm:prSet presAssocID="{193733E8-F605-4470-AE0B-B58D93ECCCCA}" presName="sibTrans" presStyleCnt="0"/>
      <dgm:spPr/>
    </dgm:pt>
    <dgm:pt modelId="{A1E50478-609F-45B3-A8C5-45DC5BA383A3}" type="pres">
      <dgm:prSet presAssocID="{BC7104F5-0FE8-494E-8879-A42FF206B50F}" presName="compNode" presStyleCnt="0"/>
      <dgm:spPr/>
    </dgm:pt>
    <dgm:pt modelId="{5A7CFB6B-1E9F-4CBE-98A1-2AC7845122A8}" type="pres">
      <dgm:prSet presAssocID="{BC7104F5-0FE8-494E-8879-A42FF206B50F}" presName="bgRect" presStyleLbl="bgShp" presStyleIdx="3" presStyleCnt="7"/>
      <dgm:spPr/>
    </dgm:pt>
    <dgm:pt modelId="{AC062224-47E9-47F9-8420-0C23D80CB999}" type="pres">
      <dgm:prSet presAssocID="{BC7104F5-0FE8-494E-8879-A42FF206B50F}"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Download from cloud"/>
        </a:ext>
      </dgm:extLst>
    </dgm:pt>
    <dgm:pt modelId="{29EEBF17-8060-4070-93AB-FF83E5D07B87}" type="pres">
      <dgm:prSet presAssocID="{BC7104F5-0FE8-494E-8879-A42FF206B50F}" presName="spaceRect" presStyleCnt="0"/>
      <dgm:spPr/>
    </dgm:pt>
    <dgm:pt modelId="{DAD534B3-1F7B-408A-9098-EDC4E0AE0768}" type="pres">
      <dgm:prSet presAssocID="{BC7104F5-0FE8-494E-8879-A42FF206B50F}" presName="parTx" presStyleLbl="revTx" presStyleIdx="3" presStyleCnt="7">
        <dgm:presLayoutVars>
          <dgm:chMax val="0"/>
          <dgm:chPref val="0"/>
        </dgm:presLayoutVars>
      </dgm:prSet>
      <dgm:spPr/>
    </dgm:pt>
    <dgm:pt modelId="{0B59A086-6E0A-4E06-B380-C9D3D0BB9EED}" type="pres">
      <dgm:prSet presAssocID="{78B89518-1900-4CAB-902A-E45A8B1ACB7E}" presName="sibTrans" presStyleCnt="0"/>
      <dgm:spPr/>
    </dgm:pt>
    <dgm:pt modelId="{BA62580B-48B3-4EAF-9D49-3753882B424B}" type="pres">
      <dgm:prSet presAssocID="{7F948A73-8F90-4F05-BE7C-CEE798AB9819}" presName="compNode" presStyleCnt="0"/>
      <dgm:spPr/>
    </dgm:pt>
    <dgm:pt modelId="{A3A5F908-ED4A-477B-A4AD-090DA53DAC78}" type="pres">
      <dgm:prSet presAssocID="{7F948A73-8F90-4F05-BE7C-CEE798AB9819}" presName="bgRect" presStyleLbl="bgShp" presStyleIdx="4" presStyleCnt="7"/>
      <dgm:spPr/>
    </dgm:pt>
    <dgm:pt modelId="{4F3CED0F-0D61-4BC1-820E-11411FB657C4}" type="pres">
      <dgm:prSet presAssocID="{7F948A73-8F90-4F05-BE7C-CEE798AB9819}" presName="iconRect" presStyleLbl="node1" presStyleIdx="4" presStyleCnt="7"/>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Cloud Computing outline"/>
        </a:ext>
      </dgm:extLst>
    </dgm:pt>
    <dgm:pt modelId="{AD5D3AD6-0F48-40C7-9685-E4E19362DC7A}" type="pres">
      <dgm:prSet presAssocID="{7F948A73-8F90-4F05-BE7C-CEE798AB9819}" presName="spaceRect" presStyleCnt="0"/>
      <dgm:spPr/>
    </dgm:pt>
    <dgm:pt modelId="{6857D590-A086-4BED-8A58-8AB5CA469E91}" type="pres">
      <dgm:prSet presAssocID="{7F948A73-8F90-4F05-BE7C-CEE798AB9819}" presName="parTx" presStyleLbl="revTx" presStyleIdx="4" presStyleCnt="7">
        <dgm:presLayoutVars>
          <dgm:chMax val="0"/>
          <dgm:chPref val="0"/>
        </dgm:presLayoutVars>
      </dgm:prSet>
      <dgm:spPr/>
    </dgm:pt>
    <dgm:pt modelId="{956CD76E-FFD2-46B0-B0BE-29CC17D63152}" type="pres">
      <dgm:prSet presAssocID="{937FC0D8-4E14-4242-8874-69D286C6F15A}" presName="sibTrans" presStyleCnt="0"/>
      <dgm:spPr/>
    </dgm:pt>
    <dgm:pt modelId="{10AE79B5-7936-4A9D-9F60-2D9E5D2DB610}" type="pres">
      <dgm:prSet presAssocID="{2C4D7413-80D1-44E2-BCB6-2DDA8FF4D005}" presName="compNode" presStyleCnt="0"/>
      <dgm:spPr/>
    </dgm:pt>
    <dgm:pt modelId="{149B6CD3-66EA-49AA-8964-4ADF4CE3F917}" type="pres">
      <dgm:prSet presAssocID="{2C4D7413-80D1-44E2-BCB6-2DDA8FF4D005}" presName="bgRect" presStyleLbl="bgShp" presStyleIdx="5" presStyleCnt="7"/>
      <dgm:spPr/>
    </dgm:pt>
    <dgm:pt modelId="{EE1FEE22-F951-4652-B9E8-935FC03CEAB0}" type="pres">
      <dgm:prSet presAssocID="{2C4D7413-80D1-44E2-BCB6-2DDA8FF4D005}"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Flowchart"/>
        </a:ext>
      </dgm:extLst>
    </dgm:pt>
    <dgm:pt modelId="{4D92869F-95AF-442B-830E-CBAEFAE454F8}" type="pres">
      <dgm:prSet presAssocID="{2C4D7413-80D1-44E2-BCB6-2DDA8FF4D005}" presName="spaceRect" presStyleCnt="0"/>
      <dgm:spPr/>
    </dgm:pt>
    <dgm:pt modelId="{F696EA19-8723-4F5D-B131-F89B1768463E}" type="pres">
      <dgm:prSet presAssocID="{2C4D7413-80D1-44E2-BCB6-2DDA8FF4D005}" presName="parTx" presStyleLbl="revTx" presStyleIdx="5" presStyleCnt="7">
        <dgm:presLayoutVars>
          <dgm:chMax val="0"/>
          <dgm:chPref val="0"/>
        </dgm:presLayoutVars>
      </dgm:prSet>
      <dgm:spPr/>
    </dgm:pt>
    <dgm:pt modelId="{C4670690-EFD0-4AC6-98FB-0BCAE4C1BF7B}" type="pres">
      <dgm:prSet presAssocID="{5FC3FACE-5876-4F97-B9D6-ED31B7EE7715}" presName="sibTrans" presStyleCnt="0"/>
      <dgm:spPr/>
    </dgm:pt>
    <dgm:pt modelId="{66B5107B-BEF2-4DF6-8A14-763B312D6487}" type="pres">
      <dgm:prSet presAssocID="{9BF97E23-66A7-4262-AC42-9047909E2BBE}" presName="compNode" presStyleCnt="0"/>
      <dgm:spPr/>
    </dgm:pt>
    <dgm:pt modelId="{FBDC038E-75AE-4C38-8D09-897C659BAB5E}" type="pres">
      <dgm:prSet presAssocID="{9BF97E23-66A7-4262-AC42-9047909E2BBE}" presName="bgRect" presStyleLbl="bgShp" presStyleIdx="6" presStyleCnt="7"/>
      <dgm:spPr/>
    </dgm:pt>
    <dgm:pt modelId="{46DE96C9-A260-4572-AD2A-A197DC6C7B83}" type="pres">
      <dgm:prSet presAssocID="{9BF97E23-66A7-4262-AC42-9047909E2BBE}"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Table"/>
        </a:ext>
      </dgm:extLst>
    </dgm:pt>
    <dgm:pt modelId="{43E5260F-D1E0-498F-93C7-13C6D132D198}" type="pres">
      <dgm:prSet presAssocID="{9BF97E23-66A7-4262-AC42-9047909E2BBE}" presName="spaceRect" presStyleCnt="0"/>
      <dgm:spPr/>
    </dgm:pt>
    <dgm:pt modelId="{ABA6CC0A-3E2E-49B3-B05B-82B9C7DB46D8}" type="pres">
      <dgm:prSet presAssocID="{9BF97E23-66A7-4262-AC42-9047909E2BBE}" presName="parTx" presStyleLbl="revTx" presStyleIdx="6" presStyleCnt="7">
        <dgm:presLayoutVars>
          <dgm:chMax val="0"/>
          <dgm:chPref val="0"/>
        </dgm:presLayoutVars>
      </dgm:prSet>
      <dgm:spPr/>
    </dgm:pt>
  </dgm:ptLst>
  <dgm:cxnLst>
    <dgm:cxn modelId="{CE856000-5592-4613-A61B-2873F016CEA5}" srcId="{04D38C13-6328-47CE-A8EB-110EFEB9D4E7}" destId="{7F948A73-8F90-4F05-BE7C-CEE798AB9819}" srcOrd="4" destOrd="0" parTransId="{1C0F7A20-BC4C-4841-A1FB-4F8C4977819C}" sibTransId="{937FC0D8-4E14-4242-8874-69D286C6F15A}"/>
    <dgm:cxn modelId="{EB8D140C-6FA5-4D36-AA77-C8273074E381}" srcId="{04D38C13-6328-47CE-A8EB-110EFEB9D4E7}" destId="{91E48D42-972E-4AAC-9B2C-096599D63BA8}" srcOrd="0" destOrd="0" parTransId="{A84FC130-3B89-4A51-A91D-184D3F2AC8E1}" sibTransId="{0FADDC88-31C4-4050-9166-021EA41F6594}"/>
    <dgm:cxn modelId="{F9860B2F-8027-4291-9CC7-39CFC25CD2DB}" srcId="{04D38C13-6328-47CE-A8EB-110EFEB9D4E7}" destId="{BC7104F5-0FE8-494E-8879-A42FF206B50F}" srcOrd="3" destOrd="0" parTransId="{CB062E58-6238-47B6-9FAD-2A5BADCCF8C6}" sibTransId="{78B89518-1900-4CAB-902A-E45A8B1ACB7E}"/>
    <dgm:cxn modelId="{6F81DA3B-965B-4832-9E23-58BC6F2D09A4}" type="presOf" srcId="{91E48D42-972E-4AAC-9B2C-096599D63BA8}" destId="{1920CE2B-819F-4EC7-BE96-B635DE93681E}" srcOrd="0" destOrd="0" presId="urn:microsoft.com/office/officeart/2018/2/layout/IconVerticalSolidList"/>
    <dgm:cxn modelId="{EF51B561-F937-4249-B122-37228E201CF6}" srcId="{04D38C13-6328-47CE-A8EB-110EFEB9D4E7}" destId="{2C4D7413-80D1-44E2-BCB6-2DDA8FF4D005}" srcOrd="5" destOrd="0" parTransId="{B83FB381-EC7D-47F3-B4F0-08580BC0345B}" sibTransId="{5FC3FACE-5876-4F97-B9D6-ED31B7EE7715}"/>
    <dgm:cxn modelId="{EA0BFF43-7B7C-41D6-B65D-AA8F1D206E3F}" srcId="{04D38C13-6328-47CE-A8EB-110EFEB9D4E7}" destId="{1848957E-F7DF-46DF-ADCC-9ED26FD757D8}" srcOrd="1" destOrd="0" parTransId="{0471B751-A1CA-46BB-808E-51F2BFF19948}" sibTransId="{781F9BBB-7780-4DFD-8EF3-BD5D8FA56772}"/>
    <dgm:cxn modelId="{350E6051-0BD6-4298-8F37-29FE63E8193C}" type="presOf" srcId="{9BF97E23-66A7-4262-AC42-9047909E2BBE}" destId="{ABA6CC0A-3E2E-49B3-B05B-82B9C7DB46D8}" srcOrd="0" destOrd="0" presId="urn:microsoft.com/office/officeart/2018/2/layout/IconVerticalSolidList"/>
    <dgm:cxn modelId="{DEFA6A89-BA0E-4231-B2A2-AA3F402E746A}" type="presOf" srcId="{2C4D7413-80D1-44E2-BCB6-2DDA8FF4D005}" destId="{F696EA19-8723-4F5D-B131-F89B1768463E}" srcOrd="0" destOrd="0" presId="urn:microsoft.com/office/officeart/2018/2/layout/IconVerticalSolidList"/>
    <dgm:cxn modelId="{60881A9B-A24E-4C58-BEFF-66E7A1F9C647}" type="presOf" srcId="{7F948A73-8F90-4F05-BE7C-CEE798AB9819}" destId="{6857D590-A086-4BED-8A58-8AB5CA469E91}" srcOrd="0" destOrd="0" presId="urn:microsoft.com/office/officeart/2018/2/layout/IconVerticalSolidList"/>
    <dgm:cxn modelId="{8C45249D-3A7D-4964-B284-04F6F9D68FFD}" srcId="{04D38C13-6328-47CE-A8EB-110EFEB9D4E7}" destId="{E41B5F32-9D58-406D-8038-98E85353F7F5}" srcOrd="2" destOrd="0" parTransId="{329FB671-1D5F-4C48-9B03-08168EABBAFA}" sibTransId="{193733E8-F605-4470-AE0B-B58D93ECCCCA}"/>
    <dgm:cxn modelId="{CB275DAE-AB65-45A2-8AED-CEA8D0D72EB0}" type="presOf" srcId="{04D38C13-6328-47CE-A8EB-110EFEB9D4E7}" destId="{506B9BA8-75F1-416E-A5B1-22CF124A2BA4}" srcOrd="0" destOrd="0" presId="urn:microsoft.com/office/officeart/2018/2/layout/IconVerticalSolidList"/>
    <dgm:cxn modelId="{23D7C9C3-1C61-405A-BB5E-DDD9E8DDEEC5}" type="presOf" srcId="{E41B5F32-9D58-406D-8038-98E85353F7F5}" destId="{FD5FCF99-E037-4EAB-9BC0-31E2013AE4EB}" srcOrd="0" destOrd="0" presId="urn:microsoft.com/office/officeart/2018/2/layout/IconVerticalSolidList"/>
    <dgm:cxn modelId="{907FB4D0-5CAD-4113-9636-863C3B1E0227}" srcId="{04D38C13-6328-47CE-A8EB-110EFEB9D4E7}" destId="{9BF97E23-66A7-4262-AC42-9047909E2BBE}" srcOrd="6" destOrd="0" parTransId="{EE215AD6-502B-4955-B468-51EDD1ECA41C}" sibTransId="{FB6C9213-63EA-4692-ADA0-53B0C3E61644}"/>
    <dgm:cxn modelId="{813022E8-E2D2-445D-AC07-7DFAB7A186D3}" type="presOf" srcId="{1848957E-F7DF-46DF-ADCC-9ED26FD757D8}" destId="{C3FDD66F-74EF-4FEF-8864-9D3B3FE71427}" srcOrd="0" destOrd="0" presId="urn:microsoft.com/office/officeart/2018/2/layout/IconVerticalSolidList"/>
    <dgm:cxn modelId="{A5D2AAF9-6ADF-4DB2-BF68-192920B46C98}" type="presOf" srcId="{BC7104F5-0FE8-494E-8879-A42FF206B50F}" destId="{DAD534B3-1F7B-408A-9098-EDC4E0AE0768}" srcOrd="0" destOrd="0" presId="urn:microsoft.com/office/officeart/2018/2/layout/IconVerticalSolidList"/>
    <dgm:cxn modelId="{7A49729C-6907-464D-A306-44818983C49C}" type="presParOf" srcId="{506B9BA8-75F1-416E-A5B1-22CF124A2BA4}" destId="{CA04D886-77FA-4405-98E6-6E539045A45D}" srcOrd="0" destOrd="0" presId="urn:microsoft.com/office/officeart/2018/2/layout/IconVerticalSolidList"/>
    <dgm:cxn modelId="{18AEC653-7A42-4A2B-951E-A89C8CECAB1C}" type="presParOf" srcId="{CA04D886-77FA-4405-98E6-6E539045A45D}" destId="{08938150-4961-4A58-B069-A4997C06764F}" srcOrd="0" destOrd="0" presId="urn:microsoft.com/office/officeart/2018/2/layout/IconVerticalSolidList"/>
    <dgm:cxn modelId="{3A52F7BF-E615-4F7A-B1D2-DAD2ACDFA41C}" type="presParOf" srcId="{CA04D886-77FA-4405-98E6-6E539045A45D}" destId="{02E99EBF-F4E0-477D-8481-D25CE31F783A}" srcOrd="1" destOrd="0" presId="urn:microsoft.com/office/officeart/2018/2/layout/IconVerticalSolidList"/>
    <dgm:cxn modelId="{40EDCA7A-DE49-437B-B06F-F616448C5EA4}" type="presParOf" srcId="{CA04D886-77FA-4405-98E6-6E539045A45D}" destId="{9170E6D0-2EFD-4ABE-B101-2EF1DA49B9D2}" srcOrd="2" destOrd="0" presId="urn:microsoft.com/office/officeart/2018/2/layout/IconVerticalSolidList"/>
    <dgm:cxn modelId="{F1C4C412-22DB-4150-BE7D-9E0CA359E220}" type="presParOf" srcId="{CA04D886-77FA-4405-98E6-6E539045A45D}" destId="{1920CE2B-819F-4EC7-BE96-B635DE93681E}" srcOrd="3" destOrd="0" presId="urn:microsoft.com/office/officeart/2018/2/layout/IconVerticalSolidList"/>
    <dgm:cxn modelId="{37E0D1CF-3A3D-4E5F-B484-FBC2FB114B67}" type="presParOf" srcId="{506B9BA8-75F1-416E-A5B1-22CF124A2BA4}" destId="{3373CCE5-03A7-4570-9C30-F33229FFD1BA}" srcOrd="1" destOrd="0" presId="urn:microsoft.com/office/officeart/2018/2/layout/IconVerticalSolidList"/>
    <dgm:cxn modelId="{F674D622-66D4-4518-AB3D-0AF3CA692FCB}" type="presParOf" srcId="{506B9BA8-75F1-416E-A5B1-22CF124A2BA4}" destId="{EC158700-291C-4F40-B493-E6BEFF0588FE}" srcOrd="2" destOrd="0" presId="urn:microsoft.com/office/officeart/2018/2/layout/IconVerticalSolidList"/>
    <dgm:cxn modelId="{A06BB141-C046-4820-A521-51F3AED916DB}" type="presParOf" srcId="{EC158700-291C-4F40-B493-E6BEFF0588FE}" destId="{7725CCC7-BF54-49C9-84EE-42083A0A3C5E}" srcOrd="0" destOrd="0" presId="urn:microsoft.com/office/officeart/2018/2/layout/IconVerticalSolidList"/>
    <dgm:cxn modelId="{7D4F046D-45D2-4E75-A7EC-0D97763A23D2}" type="presParOf" srcId="{EC158700-291C-4F40-B493-E6BEFF0588FE}" destId="{217BDFC0-9A8F-4283-8E38-9AC41F88ED56}" srcOrd="1" destOrd="0" presId="urn:microsoft.com/office/officeart/2018/2/layout/IconVerticalSolidList"/>
    <dgm:cxn modelId="{3596A4BD-6F05-42CD-8F26-A8A2B863665F}" type="presParOf" srcId="{EC158700-291C-4F40-B493-E6BEFF0588FE}" destId="{9AD067EA-FDE0-410F-880B-4F873DB49554}" srcOrd="2" destOrd="0" presId="urn:microsoft.com/office/officeart/2018/2/layout/IconVerticalSolidList"/>
    <dgm:cxn modelId="{26F2B373-FE95-4700-B02F-3F2594543AFD}" type="presParOf" srcId="{EC158700-291C-4F40-B493-E6BEFF0588FE}" destId="{C3FDD66F-74EF-4FEF-8864-9D3B3FE71427}" srcOrd="3" destOrd="0" presId="urn:microsoft.com/office/officeart/2018/2/layout/IconVerticalSolidList"/>
    <dgm:cxn modelId="{2B01DA69-D8F3-4C77-9FAD-E58CBD625E46}" type="presParOf" srcId="{506B9BA8-75F1-416E-A5B1-22CF124A2BA4}" destId="{2564DB89-B206-415C-98AA-4E1142136CA5}" srcOrd="3" destOrd="0" presId="urn:microsoft.com/office/officeart/2018/2/layout/IconVerticalSolidList"/>
    <dgm:cxn modelId="{F0890F8F-D02F-4A19-97BF-CBC4327FFC57}" type="presParOf" srcId="{506B9BA8-75F1-416E-A5B1-22CF124A2BA4}" destId="{D8198DDD-664A-45EF-83AD-DC2CF9122615}" srcOrd="4" destOrd="0" presId="urn:microsoft.com/office/officeart/2018/2/layout/IconVerticalSolidList"/>
    <dgm:cxn modelId="{174A5244-4CE0-4CE9-9047-8A5D3C9FC1A0}" type="presParOf" srcId="{D8198DDD-664A-45EF-83AD-DC2CF9122615}" destId="{5820DB77-8FEE-4C18-86BB-1969F43F424A}" srcOrd="0" destOrd="0" presId="urn:microsoft.com/office/officeart/2018/2/layout/IconVerticalSolidList"/>
    <dgm:cxn modelId="{0B663F2F-16F2-411C-B80F-3B8C34AADA7D}" type="presParOf" srcId="{D8198DDD-664A-45EF-83AD-DC2CF9122615}" destId="{BD705D22-46B3-43C1-A68A-21DD3B1CA145}" srcOrd="1" destOrd="0" presId="urn:microsoft.com/office/officeart/2018/2/layout/IconVerticalSolidList"/>
    <dgm:cxn modelId="{1C6AEBD1-9612-468A-84AF-AEF94EBA78B7}" type="presParOf" srcId="{D8198DDD-664A-45EF-83AD-DC2CF9122615}" destId="{F59AA42A-7060-4A2E-9088-512B9F50F60D}" srcOrd="2" destOrd="0" presId="urn:microsoft.com/office/officeart/2018/2/layout/IconVerticalSolidList"/>
    <dgm:cxn modelId="{C946E593-0844-49A5-8FB7-38A6619AF3AD}" type="presParOf" srcId="{D8198DDD-664A-45EF-83AD-DC2CF9122615}" destId="{FD5FCF99-E037-4EAB-9BC0-31E2013AE4EB}" srcOrd="3" destOrd="0" presId="urn:microsoft.com/office/officeart/2018/2/layout/IconVerticalSolidList"/>
    <dgm:cxn modelId="{96FD32A6-39B5-4B1C-9EF4-468B4FCB9D84}" type="presParOf" srcId="{506B9BA8-75F1-416E-A5B1-22CF124A2BA4}" destId="{8820109F-85C2-4865-817A-058E4FBA1EE3}" srcOrd="5" destOrd="0" presId="urn:microsoft.com/office/officeart/2018/2/layout/IconVerticalSolidList"/>
    <dgm:cxn modelId="{98037B77-140C-4383-BE40-8309A25ECA8C}" type="presParOf" srcId="{506B9BA8-75F1-416E-A5B1-22CF124A2BA4}" destId="{A1E50478-609F-45B3-A8C5-45DC5BA383A3}" srcOrd="6" destOrd="0" presId="urn:microsoft.com/office/officeart/2018/2/layout/IconVerticalSolidList"/>
    <dgm:cxn modelId="{62A7469D-B0A3-44C2-BA9F-B18045627331}" type="presParOf" srcId="{A1E50478-609F-45B3-A8C5-45DC5BA383A3}" destId="{5A7CFB6B-1E9F-4CBE-98A1-2AC7845122A8}" srcOrd="0" destOrd="0" presId="urn:microsoft.com/office/officeart/2018/2/layout/IconVerticalSolidList"/>
    <dgm:cxn modelId="{06DCABE5-5A44-4125-8A36-58CD5D8BF5A4}" type="presParOf" srcId="{A1E50478-609F-45B3-A8C5-45DC5BA383A3}" destId="{AC062224-47E9-47F9-8420-0C23D80CB999}" srcOrd="1" destOrd="0" presId="urn:microsoft.com/office/officeart/2018/2/layout/IconVerticalSolidList"/>
    <dgm:cxn modelId="{3601E6D1-E27A-4E60-AE2E-1EA85D0924AE}" type="presParOf" srcId="{A1E50478-609F-45B3-A8C5-45DC5BA383A3}" destId="{29EEBF17-8060-4070-93AB-FF83E5D07B87}" srcOrd="2" destOrd="0" presId="urn:microsoft.com/office/officeart/2018/2/layout/IconVerticalSolidList"/>
    <dgm:cxn modelId="{10FAD57F-27FD-470C-A2E0-FB1985718980}" type="presParOf" srcId="{A1E50478-609F-45B3-A8C5-45DC5BA383A3}" destId="{DAD534B3-1F7B-408A-9098-EDC4E0AE0768}" srcOrd="3" destOrd="0" presId="urn:microsoft.com/office/officeart/2018/2/layout/IconVerticalSolidList"/>
    <dgm:cxn modelId="{E21AC58A-5BEE-4C01-AC09-5E825D065C4C}" type="presParOf" srcId="{506B9BA8-75F1-416E-A5B1-22CF124A2BA4}" destId="{0B59A086-6E0A-4E06-B380-C9D3D0BB9EED}" srcOrd="7" destOrd="0" presId="urn:microsoft.com/office/officeart/2018/2/layout/IconVerticalSolidList"/>
    <dgm:cxn modelId="{A1222C86-9082-41A7-9A10-02C5F2A8AF6A}" type="presParOf" srcId="{506B9BA8-75F1-416E-A5B1-22CF124A2BA4}" destId="{BA62580B-48B3-4EAF-9D49-3753882B424B}" srcOrd="8" destOrd="0" presId="urn:microsoft.com/office/officeart/2018/2/layout/IconVerticalSolidList"/>
    <dgm:cxn modelId="{4B0A1B25-21C2-4551-8F08-6DD356086C3D}" type="presParOf" srcId="{BA62580B-48B3-4EAF-9D49-3753882B424B}" destId="{A3A5F908-ED4A-477B-A4AD-090DA53DAC78}" srcOrd="0" destOrd="0" presId="urn:microsoft.com/office/officeart/2018/2/layout/IconVerticalSolidList"/>
    <dgm:cxn modelId="{3D34BB2A-6968-4363-A7A4-F2FD03B294EB}" type="presParOf" srcId="{BA62580B-48B3-4EAF-9D49-3753882B424B}" destId="{4F3CED0F-0D61-4BC1-820E-11411FB657C4}" srcOrd="1" destOrd="0" presId="urn:microsoft.com/office/officeart/2018/2/layout/IconVerticalSolidList"/>
    <dgm:cxn modelId="{7DB1D653-A589-4831-B3C9-7859D7D8C5EC}" type="presParOf" srcId="{BA62580B-48B3-4EAF-9D49-3753882B424B}" destId="{AD5D3AD6-0F48-40C7-9685-E4E19362DC7A}" srcOrd="2" destOrd="0" presId="urn:microsoft.com/office/officeart/2018/2/layout/IconVerticalSolidList"/>
    <dgm:cxn modelId="{EB03486E-2D04-42AB-B7DD-1C4986843B1A}" type="presParOf" srcId="{BA62580B-48B3-4EAF-9D49-3753882B424B}" destId="{6857D590-A086-4BED-8A58-8AB5CA469E91}" srcOrd="3" destOrd="0" presId="urn:microsoft.com/office/officeart/2018/2/layout/IconVerticalSolidList"/>
    <dgm:cxn modelId="{A9B90988-E096-4779-BB07-58D8F09FE217}" type="presParOf" srcId="{506B9BA8-75F1-416E-A5B1-22CF124A2BA4}" destId="{956CD76E-FFD2-46B0-B0BE-29CC17D63152}" srcOrd="9" destOrd="0" presId="urn:microsoft.com/office/officeart/2018/2/layout/IconVerticalSolidList"/>
    <dgm:cxn modelId="{5FC1688B-F959-48F2-B714-04968F93BBB1}" type="presParOf" srcId="{506B9BA8-75F1-416E-A5B1-22CF124A2BA4}" destId="{10AE79B5-7936-4A9D-9F60-2D9E5D2DB610}" srcOrd="10" destOrd="0" presId="urn:microsoft.com/office/officeart/2018/2/layout/IconVerticalSolidList"/>
    <dgm:cxn modelId="{9A2DACBD-C9D9-4FF0-9437-06A7F122026F}" type="presParOf" srcId="{10AE79B5-7936-4A9D-9F60-2D9E5D2DB610}" destId="{149B6CD3-66EA-49AA-8964-4ADF4CE3F917}" srcOrd="0" destOrd="0" presId="urn:microsoft.com/office/officeart/2018/2/layout/IconVerticalSolidList"/>
    <dgm:cxn modelId="{1CA34914-6511-4048-BE90-687AE22869D4}" type="presParOf" srcId="{10AE79B5-7936-4A9D-9F60-2D9E5D2DB610}" destId="{EE1FEE22-F951-4652-B9E8-935FC03CEAB0}" srcOrd="1" destOrd="0" presId="urn:microsoft.com/office/officeart/2018/2/layout/IconVerticalSolidList"/>
    <dgm:cxn modelId="{A2E9550F-82D9-42C5-B88B-8D91A0BDAC50}" type="presParOf" srcId="{10AE79B5-7936-4A9D-9F60-2D9E5D2DB610}" destId="{4D92869F-95AF-442B-830E-CBAEFAE454F8}" srcOrd="2" destOrd="0" presId="urn:microsoft.com/office/officeart/2018/2/layout/IconVerticalSolidList"/>
    <dgm:cxn modelId="{FE594726-3CCF-4A26-8710-9A0E59330936}" type="presParOf" srcId="{10AE79B5-7936-4A9D-9F60-2D9E5D2DB610}" destId="{F696EA19-8723-4F5D-B131-F89B1768463E}" srcOrd="3" destOrd="0" presId="urn:microsoft.com/office/officeart/2018/2/layout/IconVerticalSolidList"/>
    <dgm:cxn modelId="{0DB36B11-15FD-48C1-8215-804039D3837C}" type="presParOf" srcId="{506B9BA8-75F1-416E-A5B1-22CF124A2BA4}" destId="{C4670690-EFD0-4AC6-98FB-0BCAE4C1BF7B}" srcOrd="11" destOrd="0" presId="urn:microsoft.com/office/officeart/2018/2/layout/IconVerticalSolidList"/>
    <dgm:cxn modelId="{C1A1FFBA-DECF-4ADD-92B9-A9B40E8FCD4B}" type="presParOf" srcId="{506B9BA8-75F1-416E-A5B1-22CF124A2BA4}" destId="{66B5107B-BEF2-4DF6-8A14-763B312D6487}" srcOrd="12" destOrd="0" presId="urn:microsoft.com/office/officeart/2018/2/layout/IconVerticalSolidList"/>
    <dgm:cxn modelId="{053F9CA4-758D-4D3E-8BCF-925A959C4502}" type="presParOf" srcId="{66B5107B-BEF2-4DF6-8A14-763B312D6487}" destId="{FBDC038E-75AE-4C38-8D09-897C659BAB5E}" srcOrd="0" destOrd="0" presId="urn:microsoft.com/office/officeart/2018/2/layout/IconVerticalSolidList"/>
    <dgm:cxn modelId="{0DFC7E76-D414-4873-9378-102B97CDACD0}" type="presParOf" srcId="{66B5107B-BEF2-4DF6-8A14-763B312D6487}" destId="{46DE96C9-A260-4572-AD2A-A197DC6C7B83}" srcOrd="1" destOrd="0" presId="urn:microsoft.com/office/officeart/2018/2/layout/IconVerticalSolidList"/>
    <dgm:cxn modelId="{EC00C7AC-21FA-4DE1-A352-4DEACA1045EF}" type="presParOf" srcId="{66B5107B-BEF2-4DF6-8A14-763B312D6487}" destId="{43E5260F-D1E0-498F-93C7-13C6D132D198}" srcOrd="2" destOrd="0" presId="urn:microsoft.com/office/officeart/2018/2/layout/IconVerticalSolidList"/>
    <dgm:cxn modelId="{E7CA1571-F522-43A0-B1C6-FED19EA03008}" type="presParOf" srcId="{66B5107B-BEF2-4DF6-8A14-763B312D6487}" destId="{ABA6CC0A-3E2E-49B3-B05B-82B9C7DB46D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CD4EE72-7E5D-4FAC-A7F9-DFC321EDE325}"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t>
        <a:bodyPr/>
        <a:lstStyle/>
        <a:p>
          <a:endParaRPr lang="en-US"/>
        </a:p>
      </dgm:t>
    </dgm:pt>
    <dgm:pt modelId="{B18BC7BF-E539-43DB-8FEE-964475746C68}">
      <dgm:prSet/>
      <dgm:spPr/>
      <dgm:t>
        <a:bodyPr/>
        <a:lstStyle/>
        <a:p>
          <a:pPr>
            <a:lnSpc>
              <a:spcPct val="100000"/>
            </a:lnSpc>
          </a:pPr>
          <a:r>
            <a:rPr lang="en-GB" dirty="0"/>
            <a:t>Another definition of cloud computing is where </a:t>
          </a:r>
          <a:r>
            <a:rPr lang="en-GB" b="1" i="1" dirty="0"/>
            <a:t>applications are delivered to a client through a browser</a:t>
          </a:r>
          <a:r>
            <a:rPr lang="en-GB" dirty="0"/>
            <a:t>.</a:t>
          </a:r>
          <a:endParaRPr lang="en-US" dirty="0"/>
        </a:p>
      </dgm:t>
    </dgm:pt>
    <dgm:pt modelId="{34948778-33D2-46D8-9D0D-A901CCC7F155}" type="parTrans" cxnId="{B9E18395-4308-42F6-8E14-BC6EA41FD423}">
      <dgm:prSet/>
      <dgm:spPr/>
      <dgm:t>
        <a:bodyPr/>
        <a:lstStyle/>
        <a:p>
          <a:endParaRPr lang="en-US"/>
        </a:p>
      </dgm:t>
    </dgm:pt>
    <dgm:pt modelId="{5E7BF36D-285A-4CB2-BA80-3F456EAD4437}" type="sibTrans" cxnId="{B9E18395-4308-42F6-8E14-BC6EA41FD423}">
      <dgm:prSet/>
      <dgm:spPr/>
      <dgm:t>
        <a:bodyPr/>
        <a:lstStyle/>
        <a:p>
          <a:endParaRPr lang="en-US"/>
        </a:p>
      </dgm:t>
    </dgm:pt>
    <dgm:pt modelId="{4FEEF213-A8D5-416B-94B7-9E6C8E7F849D}">
      <dgm:prSet/>
      <dgm:spPr/>
      <dgm:t>
        <a:bodyPr/>
        <a:lstStyle/>
        <a:p>
          <a:pPr>
            <a:lnSpc>
              <a:spcPct val="100000"/>
            </a:lnSpc>
          </a:pPr>
          <a:r>
            <a:rPr lang="en-GB" dirty="0"/>
            <a:t>You will have seen this with Office 365.</a:t>
          </a:r>
          <a:endParaRPr lang="en-US" dirty="0"/>
        </a:p>
      </dgm:t>
    </dgm:pt>
    <dgm:pt modelId="{856D8951-464C-4E87-A24B-16D82774EC9C}" type="parTrans" cxnId="{411FAA61-DC2A-4DC8-B094-6F5229884850}">
      <dgm:prSet/>
      <dgm:spPr/>
      <dgm:t>
        <a:bodyPr/>
        <a:lstStyle/>
        <a:p>
          <a:endParaRPr lang="en-US"/>
        </a:p>
      </dgm:t>
    </dgm:pt>
    <dgm:pt modelId="{40510134-0A88-4B31-8601-617C387AA091}" type="sibTrans" cxnId="{411FAA61-DC2A-4DC8-B094-6F5229884850}">
      <dgm:prSet/>
      <dgm:spPr/>
      <dgm:t>
        <a:bodyPr/>
        <a:lstStyle/>
        <a:p>
          <a:endParaRPr lang="en-US"/>
        </a:p>
      </dgm:t>
    </dgm:pt>
    <dgm:pt modelId="{104E6459-9BAD-44B6-A2F6-C8D0BAC2CDB4}">
      <dgm:prSet/>
      <dgm:spPr/>
      <dgm:t>
        <a:bodyPr/>
        <a:lstStyle/>
        <a:p>
          <a:pPr>
            <a:lnSpc>
              <a:spcPct val="100000"/>
            </a:lnSpc>
          </a:pPr>
          <a:r>
            <a:rPr lang="en-GB" dirty="0"/>
            <a:t>Here you log into the Office Cloud servers, and you can open a range of office applications in your browser.</a:t>
          </a:r>
          <a:endParaRPr lang="en-US" dirty="0"/>
        </a:p>
      </dgm:t>
    </dgm:pt>
    <dgm:pt modelId="{5EBC24EF-B92F-49B8-8A8E-37DB631BA79C}" type="parTrans" cxnId="{EA77DAEE-F693-4B6F-B450-D1F94228E1F0}">
      <dgm:prSet/>
      <dgm:spPr/>
      <dgm:t>
        <a:bodyPr/>
        <a:lstStyle/>
        <a:p>
          <a:endParaRPr lang="en-US"/>
        </a:p>
      </dgm:t>
    </dgm:pt>
    <dgm:pt modelId="{63761C53-3375-4C81-B108-E23BA5859D14}" type="sibTrans" cxnId="{EA77DAEE-F693-4B6F-B450-D1F94228E1F0}">
      <dgm:prSet/>
      <dgm:spPr/>
      <dgm:t>
        <a:bodyPr/>
        <a:lstStyle/>
        <a:p>
          <a:endParaRPr lang="en-US"/>
        </a:p>
      </dgm:t>
    </dgm:pt>
    <dgm:pt modelId="{7AB4F2CA-AC8B-4AE4-8218-D9F94785956D}">
      <dgm:prSet/>
      <dgm:spPr/>
      <dgm:t>
        <a:bodyPr/>
        <a:lstStyle/>
        <a:p>
          <a:pPr>
            <a:lnSpc>
              <a:spcPct val="100000"/>
            </a:lnSpc>
          </a:pPr>
          <a:r>
            <a:rPr lang="en-GB" dirty="0"/>
            <a:t>You can open </a:t>
          </a:r>
          <a:r>
            <a:rPr lang="en-GB" b="1" i="1" dirty="0"/>
            <a:t>Word, Excel and PowerPoint – all inside your browser</a:t>
          </a:r>
          <a:r>
            <a:rPr lang="en-GB" dirty="0"/>
            <a:t>.</a:t>
          </a:r>
          <a:endParaRPr lang="en-US" dirty="0"/>
        </a:p>
      </dgm:t>
    </dgm:pt>
    <dgm:pt modelId="{47C459DD-CE86-4F0D-9AF9-980B956A14E1}" type="parTrans" cxnId="{5FA16E8C-AB4A-4EEE-B0CC-148D2A21FA4B}">
      <dgm:prSet/>
      <dgm:spPr/>
      <dgm:t>
        <a:bodyPr/>
        <a:lstStyle/>
        <a:p>
          <a:endParaRPr lang="en-US"/>
        </a:p>
      </dgm:t>
    </dgm:pt>
    <dgm:pt modelId="{31E04B0F-C02D-433F-BD2B-757B6F32C804}" type="sibTrans" cxnId="{5FA16E8C-AB4A-4EEE-B0CC-148D2A21FA4B}">
      <dgm:prSet/>
      <dgm:spPr/>
      <dgm:t>
        <a:bodyPr/>
        <a:lstStyle/>
        <a:p>
          <a:endParaRPr lang="en-US"/>
        </a:p>
      </dgm:t>
    </dgm:pt>
    <dgm:pt modelId="{3032B387-84DC-4565-B77B-2FD9F9BF3A5B}">
      <dgm:prSet/>
      <dgm:spPr/>
      <dgm:t>
        <a:bodyPr/>
        <a:lstStyle/>
        <a:p>
          <a:pPr>
            <a:lnSpc>
              <a:spcPct val="100000"/>
            </a:lnSpc>
          </a:pPr>
          <a:r>
            <a:rPr lang="en-GB" dirty="0"/>
            <a:t>This means that you </a:t>
          </a:r>
          <a:r>
            <a:rPr lang="en-GB" b="1" i="1" dirty="0"/>
            <a:t>do not need to have these programs installed on your computer</a:t>
          </a:r>
          <a:r>
            <a:rPr lang="en-GB" dirty="0"/>
            <a:t>.</a:t>
          </a:r>
          <a:endParaRPr lang="en-US" dirty="0"/>
        </a:p>
      </dgm:t>
    </dgm:pt>
    <dgm:pt modelId="{D37E8569-836A-4C8C-84FD-6965AC23A5D0}" type="parTrans" cxnId="{83C2329B-75E4-44F0-B07D-2EA9BB60886C}">
      <dgm:prSet/>
      <dgm:spPr/>
      <dgm:t>
        <a:bodyPr/>
        <a:lstStyle/>
        <a:p>
          <a:endParaRPr lang="en-US"/>
        </a:p>
      </dgm:t>
    </dgm:pt>
    <dgm:pt modelId="{EA39B698-FBCB-42E8-9A3F-9E9BCE702890}" type="sibTrans" cxnId="{83C2329B-75E4-44F0-B07D-2EA9BB60886C}">
      <dgm:prSet/>
      <dgm:spPr/>
      <dgm:t>
        <a:bodyPr/>
        <a:lstStyle/>
        <a:p>
          <a:endParaRPr lang="en-US"/>
        </a:p>
      </dgm:t>
    </dgm:pt>
    <dgm:pt modelId="{D1661F81-25DD-40FC-B1B3-CE81107D6D90}">
      <dgm:prSet/>
      <dgm:spPr/>
      <dgm:t>
        <a:bodyPr/>
        <a:lstStyle/>
        <a:p>
          <a:pPr>
            <a:lnSpc>
              <a:spcPct val="100000"/>
            </a:lnSpc>
          </a:pPr>
          <a:r>
            <a:rPr lang="en-GB"/>
            <a:t>The programs are loaded in the cloud server and downloaded to the client browser.</a:t>
          </a:r>
          <a:endParaRPr lang="en-US" dirty="0"/>
        </a:p>
      </dgm:t>
    </dgm:pt>
    <dgm:pt modelId="{37E71513-2FF8-4C91-AC8D-E57E8B96A95F}" type="parTrans" cxnId="{7CE4F5E0-7296-45FA-A697-1FAE4011EA91}">
      <dgm:prSet/>
      <dgm:spPr/>
      <dgm:t>
        <a:bodyPr/>
        <a:lstStyle/>
        <a:p>
          <a:endParaRPr lang="en-GB"/>
        </a:p>
      </dgm:t>
    </dgm:pt>
    <dgm:pt modelId="{E78F7327-F644-4793-8115-BFA7B663D8F4}" type="sibTrans" cxnId="{7CE4F5E0-7296-45FA-A697-1FAE4011EA91}">
      <dgm:prSet/>
      <dgm:spPr/>
      <dgm:t>
        <a:bodyPr/>
        <a:lstStyle/>
        <a:p>
          <a:endParaRPr lang="en-GB"/>
        </a:p>
      </dgm:t>
    </dgm:pt>
    <dgm:pt modelId="{14F9A081-A906-4AB7-A1A0-01E2AEED9CDF}" type="pres">
      <dgm:prSet presAssocID="{7CD4EE72-7E5D-4FAC-A7F9-DFC321EDE325}" presName="root" presStyleCnt="0">
        <dgm:presLayoutVars>
          <dgm:dir/>
          <dgm:resizeHandles val="exact"/>
        </dgm:presLayoutVars>
      </dgm:prSet>
      <dgm:spPr/>
    </dgm:pt>
    <dgm:pt modelId="{9F316E9C-7EFF-4709-ACE2-B8D31CA1E9A9}" type="pres">
      <dgm:prSet presAssocID="{B18BC7BF-E539-43DB-8FEE-964475746C68}" presName="compNode" presStyleCnt="0"/>
      <dgm:spPr/>
    </dgm:pt>
    <dgm:pt modelId="{B69EF46D-338B-4DA4-8942-A2A668FB1C68}" type="pres">
      <dgm:prSet presAssocID="{B18BC7BF-E539-43DB-8FEE-964475746C68}" presName="bgRect" presStyleLbl="bgShp" presStyleIdx="0" presStyleCnt="6"/>
      <dgm:spPr/>
    </dgm:pt>
    <dgm:pt modelId="{43296AA0-C01F-4950-BE65-51AA5C83AD3C}" type="pres">
      <dgm:prSet presAssocID="{B18BC7BF-E539-43DB-8FEE-964475746C68}"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oud Computing"/>
        </a:ext>
      </dgm:extLst>
    </dgm:pt>
    <dgm:pt modelId="{D43AB827-74A5-42E6-9DA9-8AA345211351}" type="pres">
      <dgm:prSet presAssocID="{B18BC7BF-E539-43DB-8FEE-964475746C68}" presName="spaceRect" presStyleCnt="0"/>
      <dgm:spPr/>
    </dgm:pt>
    <dgm:pt modelId="{EBDB8049-BE11-43F3-9B5D-1A993FD9D3DE}" type="pres">
      <dgm:prSet presAssocID="{B18BC7BF-E539-43DB-8FEE-964475746C68}" presName="parTx" presStyleLbl="revTx" presStyleIdx="0" presStyleCnt="6">
        <dgm:presLayoutVars>
          <dgm:chMax val="0"/>
          <dgm:chPref val="0"/>
        </dgm:presLayoutVars>
      </dgm:prSet>
      <dgm:spPr/>
    </dgm:pt>
    <dgm:pt modelId="{9BADD9A1-1DD0-4F1F-8EC1-8B66FB0B21D4}" type="pres">
      <dgm:prSet presAssocID="{5E7BF36D-285A-4CB2-BA80-3F456EAD4437}" presName="sibTrans" presStyleCnt="0"/>
      <dgm:spPr/>
    </dgm:pt>
    <dgm:pt modelId="{00666C8A-4AE3-40AE-B0FA-B3B20D2922FA}" type="pres">
      <dgm:prSet presAssocID="{4FEEF213-A8D5-416B-94B7-9E6C8E7F849D}" presName="compNode" presStyleCnt="0"/>
      <dgm:spPr/>
    </dgm:pt>
    <dgm:pt modelId="{48B8B7D8-A1FC-4B4C-BFCA-C801AB01FD78}" type="pres">
      <dgm:prSet presAssocID="{4FEEF213-A8D5-416B-94B7-9E6C8E7F849D}" presName="bgRect" presStyleLbl="bgShp" presStyleIdx="1" presStyleCnt="6"/>
      <dgm:spPr/>
    </dgm:pt>
    <dgm:pt modelId="{A966D1E9-17C4-4C3B-8F36-687C986A04B7}" type="pres">
      <dgm:prSet presAssocID="{4FEEF213-A8D5-416B-94B7-9E6C8E7F849D}"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ell"/>
        </a:ext>
      </dgm:extLst>
    </dgm:pt>
    <dgm:pt modelId="{0C44CE56-A6B1-47AB-AB3C-8753CDBD9731}" type="pres">
      <dgm:prSet presAssocID="{4FEEF213-A8D5-416B-94B7-9E6C8E7F849D}" presName="spaceRect" presStyleCnt="0"/>
      <dgm:spPr/>
    </dgm:pt>
    <dgm:pt modelId="{BE8BC40C-1EF9-496D-8C3C-E9BE85F96BBC}" type="pres">
      <dgm:prSet presAssocID="{4FEEF213-A8D5-416B-94B7-9E6C8E7F849D}" presName="parTx" presStyleLbl="revTx" presStyleIdx="1" presStyleCnt="6">
        <dgm:presLayoutVars>
          <dgm:chMax val="0"/>
          <dgm:chPref val="0"/>
        </dgm:presLayoutVars>
      </dgm:prSet>
      <dgm:spPr/>
    </dgm:pt>
    <dgm:pt modelId="{A1D7856A-231C-443C-B087-4A102741E406}" type="pres">
      <dgm:prSet presAssocID="{40510134-0A88-4B31-8601-617C387AA091}" presName="sibTrans" presStyleCnt="0"/>
      <dgm:spPr/>
    </dgm:pt>
    <dgm:pt modelId="{68872487-1E06-4912-9D57-D3BF5DEBABC6}" type="pres">
      <dgm:prSet presAssocID="{104E6459-9BAD-44B6-A2F6-C8D0BAC2CDB4}" presName="compNode" presStyleCnt="0"/>
      <dgm:spPr/>
    </dgm:pt>
    <dgm:pt modelId="{ED4C6344-D953-47EB-B5E1-82DE67B7FF7F}" type="pres">
      <dgm:prSet presAssocID="{104E6459-9BAD-44B6-A2F6-C8D0BAC2CDB4}" presName="bgRect" presStyleLbl="bgShp" presStyleIdx="2" presStyleCnt="6"/>
      <dgm:spPr/>
    </dgm:pt>
    <dgm:pt modelId="{CE984ACF-5D61-4716-B18E-6C534A855062}" type="pres">
      <dgm:prSet presAssocID="{104E6459-9BAD-44B6-A2F6-C8D0BAC2CDB4}"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yncing Cloud"/>
        </a:ext>
      </dgm:extLst>
    </dgm:pt>
    <dgm:pt modelId="{CEE20ACD-5072-463B-B53B-1B65AEE4E715}" type="pres">
      <dgm:prSet presAssocID="{104E6459-9BAD-44B6-A2F6-C8D0BAC2CDB4}" presName="spaceRect" presStyleCnt="0"/>
      <dgm:spPr/>
    </dgm:pt>
    <dgm:pt modelId="{E0CEF076-2B4B-42CB-9142-FE7E55B87DFE}" type="pres">
      <dgm:prSet presAssocID="{104E6459-9BAD-44B6-A2F6-C8D0BAC2CDB4}" presName="parTx" presStyleLbl="revTx" presStyleIdx="2" presStyleCnt="6">
        <dgm:presLayoutVars>
          <dgm:chMax val="0"/>
          <dgm:chPref val="0"/>
        </dgm:presLayoutVars>
      </dgm:prSet>
      <dgm:spPr/>
    </dgm:pt>
    <dgm:pt modelId="{AE0889A1-9230-4D5B-ADAD-132B73D2B245}" type="pres">
      <dgm:prSet presAssocID="{63761C53-3375-4C81-B108-E23BA5859D14}" presName="sibTrans" presStyleCnt="0"/>
      <dgm:spPr/>
    </dgm:pt>
    <dgm:pt modelId="{4D4FDD82-BEF7-45AC-A310-67BDB80ABC1E}" type="pres">
      <dgm:prSet presAssocID="{7AB4F2CA-AC8B-4AE4-8218-D9F94785956D}" presName="compNode" presStyleCnt="0"/>
      <dgm:spPr/>
    </dgm:pt>
    <dgm:pt modelId="{1C718CAC-DB8D-4C02-A4DA-4AB9F88B8A3E}" type="pres">
      <dgm:prSet presAssocID="{7AB4F2CA-AC8B-4AE4-8218-D9F94785956D}" presName="bgRect" presStyleLbl="bgShp" presStyleIdx="3" presStyleCnt="6"/>
      <dgm:spPr/>
    </dgm:pt>
    <dgm:pt modelId="{88DDFC61-7C9E-46B8-9EE2-51646053788D}" type="pres">
      <dgm:prSet presAssocID="{7AB4F2CA-AC8B-4AE4-8218-D9F94785956D}"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Lightbulb"/>
        </a:ext>
      </dgm:extLst>
    </dgm:pt>
    <dgm:pt modelId="{C32EC2D5-3DB9-4F04-9145-6E0692F5A173}" type="pres">
      <dgm:prSet presAssocID="{7AB4F2CA-AC8B-4AE4-8218-D9F94785956D}" presName="spaceRect" presStyleCnt="0"/>
      <dgm:spPr/>
    </dgm:pt>
    <dgm:pt modelId="{EEC7B3F1-0E54-441D-A706-4F91C867F91A}" type="pres">
      <dgm:prSet presAssocID="{7AB4F2CA-AC8B-4AE4-8218-D9F94785956D}" presName="parTx" presStyleLbl="revTx" presStyleIdx="3" presStyleCnt="6">
        <dgm:presLayoutVars>
          <dgm:chMax val="0"/>
          <dgm:chPref val="0"/>
        </dgm:presLayoutVars>
      </dgm:prSet>
      <dgm:spPr/>
    </dgm:pt>
    <dgm:pt modelId="{342FC518-DB93-4677-B2A8-5943EBFE42E2}" type="pres">
      <dgm:prSet presAssocID="{31E04B0F-C02D-433F-BD2B-757B6F32C804}" presName="sibTrans" presStyleCnt="0"/>
      <dgm:spPr/>
    </dgm:pt>
    <dgm:pt modelId="{E056832D-17AC-4C59-8FED-19884E28B666}" type="pres">
      <dgm:prSet presAssocID="{3032B387-84DC-4565-B77B-2FD9F9BF3A5B}" presName="compNode" presStyleCnt="0"/>
      <dgm:spPr/>
    </dgm:pt>
    <dgm:pt modelId="{584F99BE-C6C6-4C55-8E5C-47DCF595E384}" type="pres">
      <dgm:prSet presAssocID="{3032B387-84DC-4565-B77B-2FD9F9BF3A5B}" presName="bgRect" presStyleLbl="bgShp" presStyleIdx="4" presStyleCnt="6"/>
      <dgm:spPr/>
    </dgm:pt>
    <dgm:pt modelId="{6C372140-5224-4A80-83BC-E0AB30E9C17A}" type="pres">
      <dgm:prSet presAssocID="{3032B387-84DC-4565-B77B-2FD9F9BF3A5B}"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omputer"/>
        </a:ext>
      </dgm:extLst>
    </dgm:pt>
    <dgm:pt modelId="{F4EAB324-BB74-4D40-8DAF-02B0B64BA348}" type="pres">
      <dgm:prSet presAssocID="{3032B387-84DC-4565-B77B-2FD9F9BF3A5B}" presName="spaceRect" presStyleCnt="0"/>
      <dgm:spPr/>
    </dgm:pt>
    <dgm:pt modelId="{A9A00E97-F637-40C5-BDCE-2EB4604984D7}" type="pres">
      <dgm:prSet presAssocID="{3032B387-84DC-4565-B77B-2FD9F9BF3A5B}" presName="parTx" presStyleLbl="revTx" presStyleIdx="4" presStyleCnt="6">
        <dgm:presLayoutVars>
          <dgm:chMax val="0"/>
          <dgm:chPref val="0"/>
        </dgm:presLayoutVars>
      </dgm:prSet>
      <dgm:spPr/>
    </dgm:pt>
    <dgm:pt modelId="{1B228A89-957E-4879-BF70-B26A568B5245}" type="pres">
      <dgm:prSet presAssocID="{EA39B698-FBCB-42E8-9A3F-9E9BCE702890}" presName="sibTrans" presStyleCnt="0"/>
      <dgm:spPr/>
    </dgm:pt>
    <dgm:pt modelId="{B936268A-6C16-4D6B-89C3-7ADE4A294F26}" type="pres">
      <dgm:prSet presAssocID="{D1661F81-25DD-40FC-B1B3-CE81107D6D90}" presName="compNode" presStyleCnt="0"/>
      <dgm:spPr/>
    </dgm:pt>
    <dgm:pt modelId="{0CB51891-759D-45FA-88A6-6728F2248184}" type="pres">
      <dgm:prSet presAssocID="{D1661F81-25DD-40FC-B1B3-CE81107D6D90}" presName="bgRect" presStyleLbl="bgShp" presStyleIdx="5" presStyleCnt="6"/>
      <dgm:spPr/>
    </dgm:pt>
    <dgm:pt modelId="{724537D6-02A6-4C7E-9052-DBDAD681D70A}" type="pres">
      <dgm:prSet presAssocID="{D1661F81-25DD-40FC-B1B3-CE81107D6D90}" presName="iconRect" presStyleLbl="node1" presStyleIdx="5" presStyleCnt="6"/>
      <dgm:spPr>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dgm:spPr>
      <dgm:extLst>
        <a:ext uri="{E40237B7-FDA0-4F09-8148-C483321AD2D9}">
          <dgm14:cNvPr xmlns:dgm14="http://schemas.microsoft.com/office/drawing/2010/diagram" id="0" name="" descr="Download from cloud with solid fill"/>
        </a:ext>
      </dgm:extLst>
    </dgm:pt>
    <dgm:pt modelId="{F53F5061-B4E1-447B-8759-87F2E8209AC7}" type="pres">
      <dgm:prSet presAssocID="{D1661F81-25DD-40FC-B1B3-CE81107D6D90}" presName="spaceRect" presStyleCnt="0"/>
      <dgm:spPr/>
    </dgm:pt>
    <dgm:pt modelId="{40F94F0F-7DE8-43E2-821C-81F7E41AF035}" type="pres">
      <dgm:prSet presAssocID="{D1661F81-25DD-40FC-B1B3-CE81107D6D90}" presName="parTx" presStyleLbl="revTx" presStyleIdx="5" presStyleCnt="6">
        <dgm:presLayoutVars>
          <dgm:chMax val="0"/>
          <dgm:chPref val="0"/>
        </dgm:presLayoutVars>
      </dgm:prSet>
      <dgm:spPr/>
    </dgm:pt>
  </dgm:ptLst>
  <dgm:cxnLst>
    <dgm:cxn modelId="{E089630B-7888-4892-90E8-61CF3D5A931E}" type="presOf" srcId="{B18BC7BF-E539-43DB-8FEE-964475746C68}" destId="{EBDB8049-BE11-43F3-9B5D-1A993FD9D3DE}" srcOrd="0" destOrd="0" presId="urn:microsoft.com/office/officeart/2018/2/layout/IconVerticalSolidList"/>
    <dgm:cxn modelId="{411FAA61-DC2A-4DC8-B094-6F5229884850}" srcId="{7CD4EE72-7E5D-4FAC-A7F9-DFC321EDE325}" destId="{4FEEF213-A8D5-416B-94B7-9E6C8E7F849D}" srcOrd="1" destOrd="0" parTransId="{856D8951-464C-4E87-A24B-16D82774EC9C}" sibTransId="{40510134-0A88-4B31-8601-617C387AA091}"/>
    <dgm:cxn modelId="{15456F80-80D7-43C0-9514-23D5EC007907}" type="presOf" srcId="{7AB4F2CA-AC8B-4AE4-8218-D9F94785956D}" destId="{EEC7B3F1-0E54-441D-A706-4F91C867F91A}" srcOrd="0" destOrd="0" presId="urn:microsoft.com/office/officeart/2018/2/layout/IconVerticalSolidList"/>
    <dgm:cxn modelId="{5FA16E8C-AB4A-4EEE-B0CC-148D2A21FA4B}" srcId="{7CD4EE72-7E5D-4FAC-A7F9-DFC321EDE325}" destId="{7AB4F2CA-AC8B-4AE4-8218-D9F94785956D}" srcOrd="3" destOrd="0" parTransId="{47C459DD-CE86-4F0D-9AF9-980B956A14E1}" sibTransId="{31E04B0F-C02D-433F-BD2B-757B6F32C804}"/>
    <dgm:cxn modelId="{7D363593-A652-4CE0-9076-3E5FDB4A7524}" type="presOf" srcId="{D1661F81-25DD-40FC-B1B3-CE81107D6D90}" destId="{40F94F0F-7DE8-43E2-821C-81F7E41AF035}" srcOrd="0" destOrd="0" presId="urn:microsoft.com/office/officeart/2018/2/layout/IconVerticalSolidList"/>
    <dgm:cxn modelId="{B9E18395-4308-42F6-8E14-BC6EA41FD423}" srcId="{7CD4EE72-7E5D-4FAC-A7F9-DFC321EDE325}" destId="{B18BC7BF-E539-43DB-8FEE-964475746C68}" srcOrd="0" destOrd="0" parTransId="{34948778-33D2-46D8-9D0D-A901CCC7F155}" sibTransId="{5E7BF36D-285A-4CB2-BA80-3F456EAD4437}"/>
    <dgm:cxn modelId="{83C2329B-75E4-44F0-B07D-2EA9BB60886C}" srcId="{7CD4EE72-7E5D-4FAC-A7F9-DFC321EDE325}" destId="{3032B387-84DC-4565-B77B-2FD9F9BF3A5B}" srcOrd="4" destOrd="0" parTransId="{D37E8569-836A-4C8C-84FD-6965AC23A5D0}" sibTransId="{EA39B698-FBCB-42E8-9A3F-9E9BCE702890}"/>
    <dgm:cxn modelId="{5285159E-C7BF-4ECF-8B1D-EBAEB324E67D}" type="presOf" srcId="{7CD4EE72-7E5D-4FAC-A7F9-DFC321EDE325}" destId="{14F9A081-A906-4AB7-A1A0-01E2AEED9CDF}" srcOrd="0" destOrd="0" presId="urn:microsoft.com/office/officeart/2018/2/layout/IconVerticalSolidList"/>
    <dgm:cxn modelId="{A366F5A5-856D-4564-BA9A-A9CDA58925C3}" type="presOf" srcId="{104E6459-9BAD-44B6-A2F6-C8D0BAC2CDB4}" destId="{E0CEF076-2B4B-42CB-9142-FE7E55B87DFE}" srcOrd="0" destOrd="0" presId="urn:microsoft.com/office/officeart/2018/2/layout/IconVerticalSolidList"/>
    <dgm:cxn modelId="{56F796B9-0007-4EAA-8A57-85CE92866C92}" type="presOf" srcId="{4FEEF213-A8D5-416B-94B7-9E6C8E7F849D}" destId="{BE8BC40C-1EF9-496D-8C3C-E9BE85F96BBC}" srcOrd="0" destOrd="0" presId="urn:microsoft.com/office/officeart/2018/2/layout/IconVerticalSolidList"/>
    <dgm:cxn modelId="{7CE4F5E0-7296-45FA-A697-1FAE4011EA91}" srcId="{7CD4EE72-7E5D-4FAC-A7F9-DFC321EDE325}" destId="{D1661F81-25DD-40FC-B1B3-CE81107D6D90}" srcOrd="5" destOrd="0" parTransId="{37E71513-2FF8-4C91-AC8D-E57E8B96A95F}" sibTransId="{E78F7327-F644-4793-8115-BFA7B663D8F4}"/>
    <dgm:cxn modelId="{EA77DAEE-F693-4B6F-B450-D1F94228E1F0}" srcId="{7CD4EE72-7E5D-4FAC-A7F9-DFC321EDE325}" destId="{104E6459-9BAD-44B6-A2F6-C8D0BAC2CDB4}" srcOrd="2" destOrd="0" parTransId="{5EBC24EF-B92F-49B8-8A8E-37DB631BA79C}" sibTransId="{63761C53-3375-4C81-B108-E23BA5859D14}"/>
    <dgm:cxn modelId="{83296FFF-0BB7-4A67-95F7-2E179ECB2AE3}" type="presOf" srcId="{3032B387-84DC-4565-B77B-2FD9F9BF3A5B}" destId="{A9A00E97-F637-40C5-BDCE-2EB4604984D7}" srcOrd="0" destOrd="0" presId="urn:microsoft.com/office/officeart/2018/2/layout/IconVerticalSolidList"/>
    <dgm:cxn modelId="{86FF8927-2F8F-485D-9444-BA1F43D9E392}" type="presParOf" srcId="{14F9A081-A906-4AB7-A1A0-01E2AEED9CDF}" destId="{9F316E9C-7EFF-4709-ACE2-B8D31CA1E9A9}" srcOrd="0" destOrd="0" presId="urn:microsoft.com/office/officeart/2018/2/layout/IconVerticalSolidList"/>
    <dgm:cxn modelId="{E7681F25-67A2-4BAE-A489-4E5D9EBAF85C}" type="presParOf" srcId="{9F316E9C-7EFF-4709-ACE2-B8D31CA1E9A9}" destId="{B69EF46D-338B-4DA4-8942-A2A668FB1C68}" srcOrd="0" destOrd="0" presId="urn:microsoft.com/office/officeart/2018/2/layout/IconVerticalSolidList"/>
    <dgm:cxn modelId="{55EEC9E8-3E5C-402D-B861-8E9A263CB7F4}" type="presParOf" srcId="{9F316E9C-7EFF-4709-ACE2-B8D31CA1E9A9}" destId="{43296AA0-C01F-4950-BE65-51AA5C83AD3C}" srcOrd="1" destOrd="0" presId="urn:microsoft.com/office/officeart/2018/2/layout/IconVerticalSolidList"/>
    <dgm:cxn modelId="{880DA165-07FD-4C36-AD8A-078B8160C3C7}" type="presParOf" srcId="{9F316E9C-7EFF-4709-ACE2-B8D31CA1E9A9}" destId="{D43AB827-74A5-42E6-9DA9-8AA345211351}" srcOrd="2" destOrd="0" presId="urn:microsoft.com/office/officeart/2018/2/layout/IconVerticalSolidList"/>
    <dgm:cxn modelId="{F4A61724-9D6C-4C4D-B433-91E9F25BE108}" type="presParOf" srcId="{9F316E9C-7EFF-4709-ACE2-B8D31CA1E9A9}" destId="{EBDB8049-BE11-43F3-9B5D-1A993FD9D3DE}" srcOrd="3" destOrd="0" presId="urn:microsoft.com/office/officeart/2018/2/layout/IconVerticalSolidList"/>
    <dgm:cxn modelId="{10D19E1A-976A-4FB5-993B-EDC5989C081B}" type="presParOf" srcId="{14F9A081-A906-4AB7-A1A0-01E2AEED9CDF}" destId="{9BADD9A1-1DD0-4F1F-8EC1-8B66FB0B21D4}" srcOrd="1" destOrd="0" presId="urn:microsoft.com/office/officeart/2018/2/layout/IconVerticalSolidList"/>
    <dgm:cxn modelId="{CAF97656-5487-4261-836C-082B48B77306}" type="presParOf" srcId="{14F9A081-A906-4AB7-A1A0-01E2AEED9CDF}" destId="{00666C8A-4AE3-40AE-B0FA-B3B20D2922FA}" srcOrd="2" destOrd="0" presId="urn:microsoft.com/office/officeart/2018/2/layout/IconVerticalSolidList"/>
    <dgm:cxn modelId="{82C091E9-8235-4F73-B0C8-693EE23578B3}" type="presParOf" srcId="{00666C8A-4AE3-40AE-B0FA-B3B20D2922FA}" destId="{48B8B7D8-A1FC-4B4C-BFCA-C801AB01FD78}" srcOrd="0" destOrd="0" presId="urn:microsoft.com/office/officeart/2018/2/layout/IconVerticalSolidList"/>
    <dgm:cxn modelId="{D6105F1A-078A-469E-AE98-6DF0E7338FE9}" type="presParOf" srcId="{00666C8A-4AE3-40AE-B0FA-B3B20D2922FA}" destId="{A966D1E9-17C4-4C3B-8F36-687C986A04B7}" srcOrd="1" destOrd="0" presId="urn:microsoft.com/office/officeart/2018/2/layout/IconVerticalSolidList"/>
    <dgm:cxn modelId="{4ABDD3D5-41D8-4217-83F1-00B56C7318B7}" type="presParOf" srcId="{00666C8A-4AE3-40AE-B0FA-B3B20D2922FA}" destId="{0C44CE56-A6B1-47AB-AB3C-8753CDBD9731}" srcOrd="2" destOrd="0" presId="urn:microsoft.com/office/officeart/2018/2/layout/IconVerticalSolidList"/>
    <dgm:cxn modelId="{25DFDAF9-697C-479A-9644-F4629212A385}" type="presParOf" srcId="{00666C8A-4AE3-40AE-B0FA-B3B20D2922FA}" destId="{BE8BC40C-1EF9-496D-8C3C-E9BE85F96BBC}" srcOrd="3" destOrd="0" presId="urn:microsoft.com/office/officeart/2018/2/layout/IconVerticalSolidList"/>
    <dgm:cxn modelId="{EB063375-201E-4324-A3CA-6E0A6408B701}" type="presParOf" srcId="{14F9A081-A906-4AB7-A1A0-01E2AEED9CDF}" destId="{A1D7856A-231C-443C-B087-4A102741E406}" srcOrd="3" destOrd="0" presId="urn:microsoft.com/office/officeart/2018/2/layout/IconVerticalSolidList"/>
    <dgm:cxn modelId="{A536E27C-C2D5-441E-92B3-9934FA6D7E74}" type="presParOf" srcId="{14F9A081-A906-4AB7-A1A0-01E2AEED9CDF}" destId="{68872487-1E06-4912-9D57-D3BF5DEBABC6}" srcOrd="4" destOrd="0" presId="urn:microsoft.com/office/officeart/2018/2/layout/IconVerticalSolidList"/>
    <dgm:cxn modelId="{A028609E-45AE-4C8A-B18A-C949C9D82126}" type="presParOf" srcId="{68872487-1E06-4912-9D57-D3BF5DEBABC6}" destId="{ED4C6344-D953-47EB-B5E1-82DE67B7FF7F}" srcOrd="0" destOrd="0" presId="urn:microsoft.com/office/officeart/2018/2/layout/IconVerticalSolidList"/>
    <dgm:cxn modelId="{DA0AECDD-BEAA-4339-84DF-84B846249826}" type="presParOf" srcId="{68872487-1E06-4912-9D57-D3BF5DEBABC6}" destId="{CE984ACF-5D61-4716-B18E-6C534A855062}" srcOrd="1" destOrd="0" presId="urn:microsoft.com/office/officeart/2018/2/layout/IconVerticalSolidList"/>
    <dgm:cxn modelId="{3DF2326C-0759-4622-B32C-74E31BB7B63C}" type="presParOf" srcId="{68872487-1E06-4912-9D57-D3BF5DEBABC6}" destId="{CEE20ACD-5072-463B-B53B-1B65AEE4E715}" srcOrd="2" destOrd="0" presId="urn:microsoft.com/office/officeart/2018/2/layout/IconVerticalSolidList"/>
    <dgm:cxn modelId="{79B2A332-5200-4075-A65D-4F99E488123B}" type="presParOf" srcId="{68872487-1E06-4912-9D57-D3BF5DEBABC6}" destId="{E0CEF076-2B4B-42CB-9142-FE7E55B87DFE}" srcOrd="3" destOrd="0" presId="urn:microsoft.com/office/officeart/2018/2/layout/IconVerticalSolidList"/>
    <dgm:cxn modelId="{030C66D8-DAAF-4CC0-9DC2-CAF549D0271E}" type="presParOf" srcId="{14F9A081-A906-4AB7-A1A0-01E2AEED9CDF}" destId="{AE0889A1-9230-4D5B-ADAD-132B73D2B245}" srcOrd="5" destOrd="0" presId="urn:microsoft.com/office/officeart/2018/2/layout/IconVerticalSolidList"/>
    <dgm:cxn modelId="{6A07449C-048A-4DFE-BC1F-81FE37D1AFD3}" type="presParOf" srcId="{14F9A081-A906-4AB7-A1A0-01E2AEED9CDF}" destId="{4D4FDD82-BEF7-45AC-A310-67BDB80ABC1E}" srcOrd="6" destOrd="0" presId="urn:microsoft.com/office/officeart/2018/2/layout/IconVerticalSolidList"/>
    <dgm:cxn modelId="{AB3DDE0E-11AE-4D4F-92FF-18E7F56400BE}" type="presParOf" srcId="{4D4FDD82-BEF7-45AC-A310-67BDB80ABC1E}" destId="{1C718CAC-DB8D-4C02-A4DA-4AB9F88B8A3E}" srcOrd="0" destOrd="0" presId="urn:microsoft.com/office/officeart/2018/2/layout/IconVerticalSolidList"/>
    <dgm:cxn modelId="{5987750B-C1B6-456A-AA94-572281DC1721}" type="presParOf" srcId="{4D4FDD82-BEF7-45AC-A310-67BDB80ABC1E}" destId="{88DDFC61-7C9E-46B8-9EE2-51646053788D}" srcOrd="1" destOrd="0" presId="urn:microsoft.com/office/officeart/2018/2/layout/IconVerticalSolidList"/>
    <dgm:cxn modelId="{4EE9C4B1-9FA6-440C-A0D0-2AF540EBD0DC}" type="presParOf" srcId="{4D4FDD82-BEF7-45AC-A310-67BDB80ABC1E}" destId="{C32EC2D5-3DB9-4F04-9145-6E0692F5A173}" srcOrd="2" destOrd="0" presId="urn:microsoft.com/office/officeart/2018/2/layout/IconVerticalSolidList"/>
    <dgm:cxn modelId="{6D92F9B7-59C1-4BC5-AFA8-53F1EB875A8C}" type="presParOf" srcId="{4D4FDD82-BEF7-45AC-A310-67BDB80ABC1E}" destId="{EEC7B3F1-0E54-441D-A706-4F91C867F91A}" srcOrd="3" destOrd="0" presId="urn:microsoft.com/office/officeart/2018/2/layout/IconVerticalSolidList"/>
    <dgm:cxn modelId="{945D7BD9-EF69-4513-8825-4D9E827B4EC4}" type="presParOf" srcId="{14F9A081-A906-4AB7-A1A0-01E2AEED9CDF}" destId="{342FC518-DB93-4677-B2A8-5943EBFE42E2}" srcOrd="7" destOrd="0" presId="urn:microsoft.com/office/officeart/2018/2/layout/IconVerticalSolidList"/>
    <dgm:cxn modelId="{3568B203-5DBC-4C45-988D-63406381DA00}" type="presParOf" srcId="{14F9A081-A906-4AB7-A1A0-01E2AEED9CDF}" destId="{E056832D-17AC-4C59-8FED-19884E28B666}" srcOrd="8" destOrd="0" presId="urn:microsoft.com/office/officeart/2018/2/layout/IconVerticalSolidList"/>
    <dgm:cxn modelId="{D7CF89F6-0C29-42B6-AF26-7C305A9A7F0B}" type="presParOf" srcId="{E056832D-17AC-4C59-8FED-19884E28B666}" destId="{584F99BE-C6C6-4C55-8E5C-47DCF595E384}" srcOrd="0" destOrd="0" presId="urn:microsoft.com/office/officeart/2018/2/layout/IconVerticalSolidList"/>
    <dgm:cxn modelId="{784EB1C4-33DB-428C-A9FF-DA61A0B24E3F}" type="presParOf" srcId="{E056832D-17AC-4C59-8FED-19884E28B666}" destId="{6C372140-5224-4A80-83BC-E0AB30E9C17A}" srcOrd="1" destOrd="0" presId="urn:microsoft.com/office/officeart/2018/2/layout/IconVerticalSolidList"/>
    <dgm:cxn modelId="{3ACB391E-85C2-4D49-A567-80B7ACE68B20}" type="presParOf" srcId="{E056832D-17AC-4C59-8FED-19884E28B666}" destId="{F4EAB324-BB74-4D40-8DAF-02B0B64BA348}" srcOrd="2" destOrd="0" presId="urn:microsoft.com/office/officeart/2018/2/layout/IconVerticalSolidList"/>
    <dgm:cxn modelId="{79B27EC6-FCC0-4420-A02E-73528583E6CD}" type="presParOf" srcId="{E056832D-17AC-4C59-8FED-19884E28B666}" destId="{A9A00E97-F637-40C5-BDCE-2EB4604984D7}" srcOrd="3" destOrd="0" presId="urn:microsoft.com/office/officeart/2018/2/layout/IconVerticalSolidList"/>
    <dgm:cxn modelId="{07285E19-E5F6-4EF3-9DBE-D56E38455837}" type="presParOf" srcId="{14F9A081-A906-4AB7-A1A0-01E2AEED9CDF}" destId="{1B228A89-957E-4879-BF70-B26A568B5245}" srcOrd="9" destOrd="0" presId="urn:microsoft.com/office/officeart/2018/2/layout/IconVerticalSolidList"/>
    <dgm:cxn modelId="{4F9658A7-420E-41B5-A222-A85F7B614D24}" type="presParOf" srcId="{14F9A081-A906-4AB7-A1A0-01E2AEED9CDF}" destId="{B936268A-6C16-4D6B-89C3-7ADE4A294F26}" srcOrd="10" destOrd="0" presId="urn:microsoft.com/office/officeart/2018/2/layout/IconVerticalSolidList"/>
    <dgm:cxn modelId="{EC4365D4-4C0B-44BE-A8E9-6A51790B022E}" type="presParOf" srcId="{B936268A-6C16-4D6B-89C3-7ADE4A294F26}" destId="{0CB51891-759D-45FA-88A6-6728F2248184}" srcOrd="0" destOrd="0" presId="urn:microsoft.com/office/officeart/2018/2/layout/IconVerticalSolidList"/>
    <dgm:cxn modelId="{24B951B6-EF28-4557-9EB4-2674ED249901}" type="presParOf" srcId="{B936268A-6C16-4D6B-89C3-7ADE4A294F26}" destId="{724537D6-02A6-4C7E-9052-DBDAD681D70A}" srcOrd="1" destOrd="0" presId="urn:microsoft.com/office/officeart/2018/2/layout/IconVerticalSolidList"/>
    <dgm:cxn modelId="{A42E4AFA-5171-4232-B038-894A87A76C1E}" type="presParOf" srcId="{B936268A-6C16-4D6B-89C3-7ADE4A294F26}" destId="{F53F5061-B4E1-447B-8759-87F2E8209AC7}" srcOrd="2" destOrd="0" presId="urn:microsoft.com/office/officeart/2018/2/layout/IconVerticalSolidList"/>
    <dgm:cxn modelId="{6463A6B9-08C7-4E32-AFA0-4A828FC0B594}" type="presParOf" srcId="{B936268A-6C16-4D6B-89C3-7ADE4A294F26}" destId="{40F94F0F-7DE8-43E2-821C-81F7E41AF03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5535528-A37C-43C3-9D38-C6AC86716D0C}"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A1EB941C-2851-4F69-A83F-CE6D33C010B6}">
      <dgm:prSet/>
      <dgm:spPr/>
      <dgm:t>
        <a:bodyPr/>
        <a:lstStyle/>
        <a:p>
          <a:r>
            <a:rPr lang="en-GB"/>
            <a:t>Try to find as many different examples of cloud computing services as you can.</a:t>
          </a:r>
          <a:endParaRPr lang="en-US"/>
        </a:p>
      </dgm:t>
    </dgm:pt>
    <dgm:pt modelId="{750009C7-0AC0-4A8C-9927-1B0008196D79}" type="parTrans" cxnId="{0FF60F73-10EF-46A9-A23A-F07B4850CFB3}">
      <dgm:prSet/>
      <dgm:spPr/>
      <dgm:t>
        <a:bodyPr/>
        <a:lstStyle/>
        <a:p>
          <a:endParaRPr lang="en-US"/>
        </a:p>
      </dgm:t>
    </dgm:pt>
    <dgm:pt modelId="{3C4846C6-7325-445A-87B0-E6EC277726FF}" type="sibTrans" cxnId="{0FF60F73-10EF-46A9-A23A-F07B4850CFB3}">
      <dgm:prSet/>
      <dgm:spPr/>
      <dgm:t>
        <a:bodyPr/>
        <a:lstStyle/>
        <a:p>
          <a:endParaRPr lang="en-US"/>
        </a:p>
      </dgm:t>
    </dgm:pt>
    <dgm:pt modelId="{65F73BFE-FFE2-4D59-9021-75F522F916E8}">
      <dgm:prSet/>
      <dgm:spPr/>
      <dgm:t>
        <a:bodyPr/>
        <a:lstStyle/>
        <a:p>
          <a:r>
            <a:rPr lang="en-GB"/>
            <a:t>For each service try to find out the following:</a:t>
          </a:r>
          <a:endParaRPr lang="en-US"/>
        </a:p>
      </dgm:t>
    </dgm:pt>
    <dgm:pt modelId="{477B2C0C-B917-4680-B2D6-509DCFF676C6}" type="parTrans" cxnId="{49292726-D328-4A9D-8EB6-C0F12FC7B703}">
      <dgm:prSet/>
      <dgm:spPr/>
      <dgm:t>
        <a:bodyPr/>
        <a:lstStyle/>
        <a:p>
          <a:endParaRPr lang="en-US"/>
        </a:p>
      </dgm:t>
    </dgm:pt>
    <dgm:pt modelId="{8EE499D7-79CD-47D0-A8F5-596CEA687EE1}" type="sibTrans" cxnId="{49292726-D328-4A9D-8EB6-C0F12FC7B703}">
      <dgm:prSet/>
      <dgm:spPr/>
      <dgm:t>
        <a:bodyPr/>
        <a:lstStyle/>
        <a:p>
          <a:endParaRPr lang="en-US"/>
        </a:p>
      </dgm:t>
    </dgm:pt>
    <dgm:pt modelId="{7DE28F42-E0CD-440B-B307-DFA195A99017}">
      <dgm:prSet/>
      <dgm:spPr/>
      <dgm:t>
        <a:bodyPr/>
        <a:lstStyle/>
        <a:p>
          <a:r>
            <a:rPr lang="en-GB" b="1" i="1" u="none" dirty="0"/>
            <a:t>What</a:t>
          </a:r>
          <a:r>
            <a:rPr lang="en-GB" dirty="0"/>
            <a:t> the computing service does?</a:t>
          </a:r>
          <a:endParaRPr lang="en-US" dirty="0"/>
        </a:p>
      </dgm:t>
    </dgm:pt>
    <dgm:pt modelId="{FB985A8E-A2B2-4856-B37B-BC0023FE9C34}" type="parTrans" cxnId="{673D6102-C6C1-4D6D-BD99-B3C8C7E439D7}">
      <dgm:prSet/>
      <dgm:spPr/>
      <dgm:t>
        <a:bodyPr/>
        <a:lstStyle/>
        <a:p>
          <a:endParaRPr lang="en-US"/>
        </a:p>
      </dgm:t>
    </dgm:pt>
    <dgm:pt modelId="{5A426B15-31BB-4E51-B3C6-B731BDD00D87}" type="sibTrans" cxnId="{673D6102-C6C1-4D6D-BD99-B3C8C7E439D7}">
      <dgm:prSet/>
      <dgm:spPr/>
      <dgm:t>
        <a:bodyPr/>
        <a:lstStyle/>
        <a:p>
          <a:endParaRPr lang="en-US"/>
        </a:p>
      </dgm:t>
    </dgm:pt>
    <dgm:pt modelId="{E031A549-8BC6-4050-A0DC-ACE467DBE0F9}">
      <dgm:prSet/>
      <dgm:spPr/>
      <dgm:t>
        <a:bodyPr/>
        <a:lstStyle/>
        <a:p>
          <a:r>
            <a:rPr lang="en-GB" b="1" i="1" u="none" dirty="0"/>
            <a:t>Who</a:t>
          </a:r>
          <a:r>
            <a:rPr lang="en-GB" dirty="0"/>
            <a:t> provides the service?</a:t>
          </a:r>
          <a:endParaRPr lang="en-US" dirty="0"/>
        </a:p>
      </dgm:t>
    </dgm:pt>
    <dgm:pt modelId="{899C03E1-A1DD-4BFC-9C71-2B13AEEAF8CE}" type="parTrans" cxnId="{1AE53DA4-DEFA-4873-984A-A95AF54A990B}">
      <dgm:prSet/>
      <dgm:spPr/>
      <dgm:t>
        <a:bodyPr/>
        <a:lstStyle/>
        <a:p>
          <a:endParaRPr lang="en-US"/>
        </a:p>
      </dgm:t>
    </dgm:pt>
    <dgm:pt modelId="{226D706C-B706-4129-A58E-3467BBEF3D78}" type="sibTrans" cxnId="{1AE53DA4-DEFA-4873-984A-A95AF54A990B}">
      <dgm:prSet/>
      <dgm:spPr/>
      <dgm:t>
        <a:bodyPr/>
        <a:lstStyle/>
        <a:p>
          <a:endParaRPr lang="en-US"/>
        </a:p>
      </dgm:t>
    </dgm:pt>
    <dgm:pt modelId="{EDBBEB00-FBBF-420E-A58B-138A19178BF1}">
      <dgm:prSet/>
      <dgm:spPr/>
      <dgm:t>
        <a:bodyPr/>
        <a:lstStyle/>
        <a:p>
          <a:r>
            <a:rPr lang="en-GB" b="1" i="1" u="none" dirty="0"/>
            <a:t>How</a:t>
          </a:r>
          <a:r>
            <a:rPr lang="en-GB" dirty="0"/>
            <a:t> much the service costs?</a:t>
          </a:r>
          <a:endParaRPr lang="en-US" dirty="0"/>
        </a:p>
      </dgm:t>
    </dgm:pt>
    <dgm:pt modelId="{8DB79AC1-644C-43F4-AA93-2D7C761683E3}" type="parTrans" cxnId="{B44DD488-20C7-44A5-ACE3-2CD444F25436}">
      <dgm:prSet/>
      <dgm:spPr/>
      <dgm:t>
        <a:bodyPr/>
        <a:lstStyle/>
        <a:p>
          <a:endParaRPr lang="en-US"/>
        </a:p>
      </dgm:t>
    </dgm:pt>
    <dgm:pt modelId="{905951EE-BF2E-403E-9C2F-79864302E3DB}" type="sibTrans" cxnId="{B44DD488-20C7-44A5-ACE3-2CD444F25436}">
      <dgm:prSet/>
      <dgm:spPr/>
      <dgm:t>
        <a:bodyPr/>
        <a:lstStyle/>
        <a:p>
          <a:endParaRPr lang="en-US"/>
        </a:p>
      </dgm:t>
    </dgm:pt>
    <dgm:pt modelId="{A4C9B1A7-51CE-4190-93A5-E5EFB3AEACE9}">
      <dgm:prSet/>
      <dgm:spPr/>
      <dgm:t>
        <a:bodyPr/>
        <a:lstStyle/>
        <a:p>
          <a:r>
            <a:rPr lang="en-GB" b="1" i="1" dirty="0"/>
            <a:t>Do not include examples of cloud storage</a:t>
          </a:r>
          <a:r>
            <a:rPr lang="en-GB" dirty="0"/>
            <a:t>.</a:t>
          </a:r>
          <a:endParaRPr lang="en-US" dirty="0"/>
        </a:p>
      </dgm:t>
    </dgm:pt>
    <dgm:pt modelId="{94EE21A4-40FB-4133-9D9E-B26A921F10E5}" type="parTrans" cxnId="{F547CE06-FDCA-4D45-90BA-3B728BCDB54A}">
      <dgm:prSet/>
      <dgm:spPr/>
      <dgm:t>
        <a:bodyPr/>
        <a:lstStyle/>
        <a:p>
          <a:endParaRPr lang="en-US"/>
        </a:p>
      </dgm:t>
    </dgm:pt>
    <dgm:pt modelId="{A8699C8B-4F87-4C1F-B2C2-32CCEFDC8427}" type="sibTrans" cxnId="{F547CE06-FDCA-4D45-90BA-3B728BCDB54A}">
      <dgm:prSet/>
      <dgm:spPr/>
      <dgm:t>
        <a:bodyPr/>
        <a:lstStyle/>
        <a:p>
          <a:endParaRPr lang="en-US"/>
        </a:p>
      </dgm:t>
    </dgm:pt>
    <dgm:pt modelId="{94C91297-7765-4F28-B651-B9DB4131B596}" type="pres">
      <dgm:prSet presAssocID="{35535528-A37C-43C3-9D38-C6AC86716D0C}" presName="root" presStyleCnt="0">
        <dgm:presLayoutVars>
          <dgm:dir/>
          <dgm:resizeHandles val="exact"/>
        </dgm:presLayoutVars>
      </dgm:prSet>
      <dgm:spPr/>
    </dgm:pt>
    <dgm:pt modelId="{97942C30-9F7E-43CD-A58F-F408F82633D4}" type="pres">
      <dgm:prSet presAssocID="{A1EB941C-2851-4F69-A83F-CE6D33C010B6}" presName="compNode" presStyleCnt="0"/>
      <dgm:spPr/>
    </dgm:pt>
    <dgm:pt modelId="{5863EB56-C1AA-4A35-950E-581DE89EE4B6}" type="pres">
      <dgm:prSet presAssocID="{A1EB941C-2851-4F69-A83F-CE6D33C010B6}" presName="bgRect" presStyleLbl="bgShp" presStyleIdx="0" presStyleCnt="6"/>
      <dgm:spPr/>
    </dgm:pt>
    <dgm:pt modelId="{9C521745-FBD9-4793-B29A-FACB474FAF52}" type="pres">
      <dgm:prSet presAssocID="{A1EB941C-2851-4F69-A83F-CE6D33C010B6}"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oud Computing"/>
        </a:ext>
      </dgm:extLst>
    </dgm:pt>
    <dgm:pt modelId="{5083E95F-F0FD-4F14-9FF6-3A161624A2E3}" type="pres">
      <dgm:prSet presAssocID="{A1EB941C-2851-4F69-A83F-CE6D33C010B6}" presName="spaceRect" presStyleCnt="0"/>
      <dgm:spPr/>
    </dgm:pt>
    <dgm:pt modelId="{73BE3615-7851-45C4-8C76-0FDC6EE1815A}" type="pres">
      <dgm:prSet presAssocID="{A1EB941C-2851-4F69-A83F-CE6D33C010B6}" presName="parTx" presStyleLbl="revTx" presStyleIdx="0" presStyleCnt="6">
        <dgm:presLayoutVars>
          <dgm:chMax val="0"/>
          <dgm:chPref val="0"/>
        </dgm:presLayoutVars>
      </dgm:prSet>
      <dgm:spPr/>
    </dgm:pt>
    <dgm:pt modelId="{356C6910-EC8B-4FD2-892B-DAA41096AE97}" type="pres">
      <dgm:prSet presAssocID="{3C4846C6-7325-445A-87B0-E6EC277726FF}" presName="sibTrans" presStyleCnt="0"/>
      <dgm:spPr/>
    </dgm:pt>
    <dgm:pt modelId="{CE891829-21AB-4D26-A8A4-7237448A1467}" type="pres">
      <dgm:prSet presAssocID="{65F73BFE-FFE2-4D59-9021-75F522F916E8}" presName="compNode" presStyleCnt="0"/>
      <dgm:spPr/>
    </dgm:pt>
    <dgm:pt modelId="{E93F3CFE-A428-4E6E-BA7F-49799169871C}" type="pres">
      <dgm:prSet presAssocID="{65F73BFE-FFE2-4D59-9021-75F522F916E8}" presName="bgRect" presStyleLbl="bgShp" presStyleIdx="1" presStyleCnt="6"/>
      <dgm:spPr/>
    </dgm:pt>
    <dgm:pt modelId="{78158E60-C928-4D89-AE27-A24EB94A449A}" type="pres">
      <dgm:prSet presAssocID="{65F73BFE-FFE2-4D59-9021-75F522F916E8}"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ble"/>
        </a:ext>
      </dgm:extLst>
    </dgm:pt>
    <dgm:pt modelId="{6489E403-1162-4C45-9105-CFB610B735E8}" type="pres">
      <dgm:prSet presAssocID="{65F73BFE-FFE2-4D59-9021-75F522F916E8}" presName="spaceRect" presStyleCnt="0"/>
      <dgm:spPr/>
    </dgm:pt>
    <dgm:pt modelId="{ED899461-1724-4978-B5CC-BBE5ED93ACDE}" type="pres">
      <dgm:prSet presAssocID="{65F73BFE-FFE2-4D59-9021-75F522F916E8}" presName="parTx" presStyleLbl="revTx" presStyleIdx="1" presStyleCnt="6">
        <dgm:presLayoutVars>
          <dgm:chMax val="0"/>
          <dgm:chPref val="0"/>
        </dgm:presLayoutVars>
      </dgm:prSet>
      <dgm:spPr/>
    </dgm:pt>
    <dgm:pt modelId="{06AEEAA8-3C41-4376-9458-407C737613D7}" type="pres">
      <dgm:prSet presAssocID="{8EE499D7-79CD-47D0-A8F5-596CEA687EE1}" presName="sibTrans" presStyleCnt="0"/>
      <dgm:spPr/>
    </dgm:pt>
    <dgm:pt modelId="{F87E2FEB-EF66-4348-92E9-55B1BFDD4322}" type="pres">
      <dgm:prSet presAssocID="{7DE28F42-E0CD-440B-B307-DFA195A99017}" presName="compNode" presStyleCnt="0"/>
      <dgm:spPr/>
    </dgm:pt>
    <dgm:pt modelId="{A86372D1-3D6C-4D37-A2F4-5C643A4B4AB9}" type="pres">
      <dgm:prSet presAssocID="{7DE28F42-E0CD-440B-B307-DFA195A99017}" presName="bgRect" presStyleLbl="bgShp" presStyleIdx="2" presStyleCnt="6"/>
      <dgm:spPr/>
    </dgm:pt>
    <dgm:pt modelId="{2DFD10DE-ED26-4CFF-9D6D-76370A9B70B9}" type="pres">
      <dgm:prSet presAssocID="{7DE28F42-E0CD-440B-B307-DFA195A99017}"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erver"/>
        </a:ext>
      </dgm:extLst>
    </dgm:pt>
    <dgm:pt modelId="{B6B8DBBA-CDA8-4F57-8C61-66066BCD8B24}" type="pres">
      <dgm:prSet presAssocID="{7DE28F42-E0CD-440B-B307-DFA195A99017}" presName="spaceRect" presStyleCnt="0"/>
      <dgm:spPr/>
    </dgm:pt>
    <dgm:pt modelId="{E66CA165-C021-4147-A504-63E4250175A7}" type="pres">
      <dgm:prSet presAssocID="{7DE28F42-E0CD-440B-B307-DFA195A99017}" presName="parTx" presStyleLbl="revTx" presStyleIdx="2" presStyleCnt="6">
        <dgm:presLayoutVars>
          <dgm:chMax val="0"/>
          <dgm:chPref val="0"/>
        </dgm:presLayoutVars>
      </dgm:prSet>
      <dgm:spPr/>
    </dgm:pt>
    <dgm:pt modelId="{0A6BAAF3-9942-40F9-9F32-D7C14BEBDDEE}" type="pres">
      <dgm:prSet presAssocID="{5A426B15-31BB-4E51-B3C6-B731BDD00D87}" presName="sibTrans" presStyleCnt="0"/>
      <dgm:spPr/>
    </dgm:pt>
    <dgm:pt modelId="{A335A05F-6A25-499A-84CA-896BF265A9EF}" type="pres">
      <dgm:prSet presAssocID="{E031A549-8BC6-4050-A0DC-ACE467DBE0F9}" presName="compNode" presStyleCnt="0"/>
      <dgm:spPr/>
    </dgm:pt>
    <dgm:pt modelId="{072698CC-B4E3-4B6A-9219-6DC3FDB68801}" type="pres">
      <dgm:prSet presAssocID="{E031A549-8BC6-4050-A0DC-ACE467DBE0F9}" presName="bgRect" presStyleLbl="bgShp" presStyleIdx="3" presStyleCnt="6"/>
      <dgm:spPr/>
    </dgm:pt>
    <dgm:pt modelId="{6A371B27-5B3C-455F-86BB-7288CC0A0F82}" type="pres">
      <dgm:prSet presAssocID="{E031A549-8BC6-4050-A0DC-ACE467DBE0F9}"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redit card"/>
        </a:ext>
      </dgm:extLst>
    </dgm:pt>
    <dgm:pt modelId="{9567C832-DE46-48F6-AAA9-84ED213A329D}" type="pres">
      <dgm:prSet presAssocID="{E031A549-8BC6-4050-A0DC-ACE467DBE0F9}" presName="spaceRect" presStyleCnt="0"/>
      <dgm:spPr/>
    </dgm:pt>
    <dgm:pt modelId="{BEF3B3BD-6F10-4802-9DC4-0E95329FF482}" type="pres">
      <dgm:prSet presAssocID="{E031A549-8BC6-4050-A0DC-ACE467DBE0F9}" presName="parTx" presStyleLbl="revTx" presStyleIdx="3" presStyleCnt="6">
        <dgm:presLayoutVars>
          <dgm:chMax val="0"/>
          <dgm:chPref val="0"/>
        </dgm:presLayoutVars>
      </dgm:prSet>
      <dgm:spPr/>
    </dgm:pt>
    <dgm:pt modelId="{4FBB4C33-94F6-4CFE-B47E-4AFA154799B9}" type="pres">
      <dgm:prSet presAssocID="{226D706C-B706-4129-A58E-3467BBEF3D78}" presName="sibTrans" presStyleCnt="0"/>
      <dgm:spPr/>
    </dgm:pt>
    <dgm:pt modelId="{430DF32D-CC36-4A55-AAE2-6C9C40675F44}" type="pres">
      <dgm:prSet presAssocID="{EDBBEB00-FBBF-420E-A58B-138A19178BF1}" presName="compNode" presStyleCnt="0"/>
      <dgm:spPr/>
    </dgm:pt>
    <dgm:pt modelId="{357EB51B-73F6-41AD-8CEA-39014F620E49}" type="pres">
      <dgm:prSet presAssocID="{EDBBEB00-FBBF-420E-A58B-138A19178BF1}" presName="bgRect" presStyleLbl="bgShp" presStyleIdx="4" presStyleCnt="6"/>
      <dgm:spPr/>
    </dgm:pt>
    <dgm:pt modelId="{91407D5C-270F-4111-8383-1434684FE4BA}" type="pres">
      <dgm:prSet presAssocID="{EDBBEB00-FBBF-420E-A58B-138A19178BF1}"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Money"/>
        </a:ext>
      </dgm:extLst>
    </dgm:pt>
    <dgm:pt modelId="{901D2FAB-7785-4CC8-956C-93D5FD296207}" type="pres">
      <dgm:prSet presAssocID="{EDBBEB00-FBBF-420E-A58B-138A19178BF1}" presName="spaceRect" presStyleCnt="0"/>
      <dgm:spPr/>
    </dgm:pt>
    <dgm:pt modelId="{60D5794F-C36F-4589-818C-64DE3069F924}" type="pres">
      <dgm:prSet presAssocID="{EDBBEB00-FBBF-420E-A58B-138A19178BF1}" presName="parTx" presStyleLbl="revTx" presStyleIdx="4" presStyleCnt="6">
        <dgm:presLayoutVars>
          <dgm:chMax val="0"/>
          <dgm:chPref val="0"/>
        </dgm:presLayoutVars>
      </dgm:prSet>
      <dgm:spPr/>
    </dgm:pt>
    <dgm:pt modelId="{4449C57E-360B-4C5A-8E6B-9995FE86725E}" type="pres">
      <dgm:prSet presAssocID="{905951EE-BF2E-403E-9C2F-79864302E3DB}" presName="sibTrans" presStyleCnt="0"/>
      <dgm:spPr/>
    </dgm:pt>
    <dgm:pt modelId="{A85FC47B-7E9F-437B-8AA3-D7BC7C619596}" type="pres">
      <dgm:prSet presAssocID="{A4C9B1A7-51CE-4190-93A5-E5EFB3AEACE9}" presName="compNode" presStyleCnt="0"/>
      <dgm:spPr/>
    </dgm:pt>
    <dgm:pt modelId="{6FA3F484-FC87-459E-A710-26267D9CF513}" type="pres">
      <dgm:prSet presAssocID="{A4C9B1A7-51CE-4190-93A5-E5EFB3AEACE9}" presName="bgRect" presStyleLbl="bgShp" presStyleIdx="5" presStyleCnt="6"/>
      <dgm:spPr/>
    </dgm:pt>
    <dgm:pt modelId="{628CEFE5-CC5A-45CC-9508-E233DB960171}" type="pres">
      <dgm:prSet presAssocID="{A4C9B1A7-51CE-4190-93A5-E5EFB3AEACE9}"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Syncing Cloud"/>
        </a:ext>
      </dgm:extLst>
    </dgm:pt>
    <dgm:pt modelId="{52604491-DDB7-4C4E-9513-E016E0D236BB}" type="pres">
      <dgm:prSet presAssocID="{A4C9B1A7-51CE-4190-93A5-E5EFB3AEACE9}" presName="spaceRect" presStyleCnt="0"/>
      <dgm:spPr/>
    </dgm:pt>
    <dgm:pt modelId="{9849CEA1-2BCE-4871-8D4E-D609D40D434F}" type="pres">
      <dgm:prSet presAssocID="{A4C9B1A7-51CE-4190-93A5-E5EFB3AEACE9}" presName="parTx" presStyleLbl="revTx" presStyleIdx="5" presStyleCnt="6">
        <dgm:presLayoutVars>
          <dgm:chMax val="0"/>
          <dgm:chPref val="0"/>
        </dgm:presLayoutVars>
      </dgm:prSet>
      <dgm:spPr/>
    </dgm:pt>
  </dgm:ptLst>
  <dgm:cxnLst>
    <dgm:cxn modelId="{673D6102-C6C1-4D6D-BD99-B3C8C7E439D7}" srcId="{35535528-A37C-43C3-9D38-C6AC86716D0C}" destId="{7DE28F42-E0CD-440B-B307-DFA195A99017}" srcOrd="2" destOrd="0" parTransId="{FB985A8E-A2B2-4856-B37B-BC0023FE9C34}" sibTransId="{5A426B15-31BB-4E51-B3C6-B731BDD00D87}"/>
    <dgm:cxn modelId="{F547CE06-FDCA-4D45-90BA-3B728BCDB54A}" srcId="{35535528-A37C-43C3-9D38-C6AC86716D0C}" destId="{A4C9B1A7-51CE-4190-93A5-E5EFB3AEACE9}" srcOrd="5" destOrd="0" parTransId="{94EE21A4-40FB-4133-9D9E-B26A921F10E5}" sibTransId="{A8699C8B-4F87-4C1F-B2C2-32CCEFDC8427}"/>
    <dgm:cxn modelId="{F08DF623-FF20-4FE6-8401-2A283314A659}" type="presOf" srcId="{7DE28F42-E0CD-440B-B307-DFA195A99017}" destId="{E66CA165-C021-4147-A504-63E4250175A7}" srcOrd="0" destOrd="0" presId="urn:microsoft.com/office/officeart/2018/2/layout/IconVerticalSolidList"/>
    <dgm:cxn modelId="{49292726-D328-4A9D-8EB6-C0F12FC7B703}" srcId="{35535528-A37C-43C3-9D38-C6AC86716D0C}" destId="{65F73BFE-FFE2-4D59-9021-75F522F916E8}" srcOrd="1" destOrd="0" parTransId="{477B2C0C-B917-4680-B2D6-509DCFF676C6}" sibTransId="{8EE499D7-79CD-47D0-A8F5-596CEA687EE1}"/>
    <dgm:cxn modelId="{953B8661-F8F5-4E33-9BBC-9A245D518310}" type="presOf" srcId="{A4C9B1A7-51CE-4190-93A5-E5EFB3AEACE9}" destId="{9849CEA1-2BCE-4871-8D4E-D609D40D434F}" srcOrd="0" destOrd="0" presId="urn:microsoft.com/office/officeart/2018/2/layout/IconVerticalSolidList"/>
    <dgm:cxn modelId="{35E2EE67-60E6-4231-960B-5C42F8C9E717}" type="presOf" srcId="{E031A549-8BC6-4050-A0DC-ACE467DBE0F9}" destId="{BEF3B3BD-6F10-4802-9DC4-0E95329FF482}" srcOrd="0" destOrd="0" presId="urn:microsoft.com/office/officeart/2018/2/layout/IconVerticalSolidList"/>
    <dgm:cxn modelId="{0FF60F73-10EF-46A9-A23A-F07B4850CFB3}" srcId="{35535528-A37C-43C3-9D38-C6AC86716D0C}" destId="{A1EB941C-2851-4F69-A83F-CE6D33C010B6}" srcOrd="0" destOrd="0" parTransId="{750009C7-0AC0-4A8C-9927-1B0008196D79}" sibTransId="{3C4846C6-7325-445A-87B0-E6EC277726FF}"/>
    <dgm:cxn modelId="{CDC44775-E64F-4409-95A4-49D1BDDE87BD}" type="presOf" srcId="{EDBBEB00-FBBF-420E-A58B-138A19178BF1}" destId="{60D5794F-C36F-4589-818C-64DE3069F924}" srcOrd="0" destOrd="0" presId="urn:microsoft.com/office/officeart/2018/2/layout/IconVerticalSolidList"/>
    <dgm:cxn modelId="{B44DD488-20C7-44A5-ACE3-2CD444F25436}" srcId="{35535528-A37C-43C3-9D38-C6AC86716D0C}" destId="{EDBBEB00-FBBF-420E-A58B-138A19178BF1}" srcOrd="4" destOrd="0" parTransId="{8DB79AC1-644C-43F4-AA93-2D7C761683E3}" sibTransId="{905951EE-BF2E-403E-9C2F-79864302E3DB}"/>
    <dgm:cxn modelId="{1AE53DA4-DEFA-4873-984A-A95AF54A990B}" srcId="{35535528-A37C-43C3-9D38-C6AC86716D0C}" destId="{E031A549-8BC6-4050-A0DC-ACE467DBE0F9}" srcOrd="3" destOrd="0" parTransId="{899C03E1-A1DD-4BFC-9C71-2B13AEEAF8CE}" sibTransId="{226D706C-B706-4129-A58E-3467BBEF3D78}"/>
    <dgm:cxn modelId="{D8569CD1-B33F-4714-B6B5-85162A90301B}" type="presOf" srcId="{65F73BFE-FFE2-4D59-9021-75F522F916E8}" destId="{ED899461-1724-4978-B5CC-BBE5ED93ACDE}" srcOrd="0" destOrd="0" presId="urn:microsoft.com/office/officeart/2018/2/layout/IconVerticalSolidList"/>
    <dgm:cxn modelId="{4C0F8ED8-093A-4880-8F56-09462607E43B}" type="presOf" srcId="{35535528-A37C-43C3-9D38-C6AC86716D0C}" destId="{94C91297-7765-4F28-B651-B9DB4131B596}" srcOrd="0" destOrd="0" presId="urn:microsoft.com/office/officeart/2018/2/layout/IconVerticalSolidList"/>
    <dgm:cxn modelId="{140836FC-DADD-4CDF-AF13-AA2A9A4DDA46}" type="presOf" srcId="{A1EB941C-2851-4F69-A83F-CE6D33C010B6}" destId="{73BE3615-7851-45C4-8C76-0FDC6EE1815A}" srcOrd="0" destOrd="0" presId="urn:microsoft.com/office/officeart/2018/2/layout/IconVerticalSolidList"/>
    <dgm:cxn modelId="{1CF49DD0-7B95-40D0-9824-64593DE55DDA}" type="presParOf" srcId="{94C91297-7765-4F28-B651-B9DB4131B596}" destId="{97942C30-9F7E-43CD-A58F-F408F82633D4}" srcOrd="0" destOrd="0" presId="urn:microsoft.com/office/officeart/2018/2/layout/IconVerticalSolidList"/>
    <dgm:cxn modelId="{93F65798-70F7-4533-AF46-2FE373A2E4B5}" type="presParOf" srcId="{97942C30-9F7E-43CD-A58F-F408F82633D4}" destId="{5863EB56-C1AA-4A35-950E-581DE89EE4B6}" srcOrd="0" destOrd="0" presId="urn:microsoft.com/office/officeart/2018/2/layout/IconVerticalSolidList"/>
    <dgm:cxn modelId="{9D38E92A-7562-498A-A4A5-5FBDA3A25F34}" type="presParOf" srcId="{97942C30-9F7E-43CD-A58F-F408F82633D4}" destId="{9C521745-FBD9-4793-B29A-FACB474FAF52}" srcOrd="1" destOrd="0" presId="urn:microsoft.com/office/officeart/2018/2/layout/IconVerticalSolidList"/>
    <dgm:cxn modelId="{A021C729-C4E2-4147-BB1B-C8A0300C2C79}" type="presParOf" srcId="{97942C30-9F7E-43CD-A58F-F408F82633D4}" destId="{5083E95F-F0FD-4F14-9FF6-3A161624A2E3}" srcOrd="2" destOrd="0" presId="urn:microsoft.com/office/officeart/2018/2/layout/IconVerticalSolidList"/>
    <dgm:cxn modelId="{F1475ADE-54EC-4B1E-B87C-6549D123689E}" type="presParOf" srcId="{97942C30-9F7E-43CD-A58F-F408F82633D4}" destId="{73BE3615-7851-45C4-8C76-0FDC6EE1815A}" srcOrd="3" destOrd="0" presId="urn:microsoft.com/office/officeart/2018/2/layout/IconVerticalSolidList"/>
    <dgm:cxn modelId="{66133E91-3CB1-4D2B-9189-9B757F9F3208}" type="presParOf" srcId="{94C91297-7765-4F28-B651-B9DB4131B596}" destId="{356C6910-EC8B-4FD2-892B-DAA41096AE97}" srcOrd="1" destOrd="0" presId="urn:microsoft.com/office/officeart/2018/2/layout/IconVerticalSolidList"/>
    <dgm:cxn modelId="{D2547FE4-D7E4-43A0-A9E5-4DD1A7B89558}" type="presParOf" srcId="{94C91297-7765-4F28-B651-B9DB4131B596}" destId="{CE891829-21AB-4D26-A8A4-7237448A1467}" srcOrd="2" destOrd="0" presId="urn:microsoft.com/office/officeart/2018/2/layout/IconVerticalSolidList"/>
    <dgm:cxn modelId="{E0EAFCBC-9468-41B8-BEFA-3AAB45A43FAB}" type="presParOf" srcId="{CE891829-21AB-4D26-A8A4-7237448A1467}" destId="{E93F3CFE-A428-4E6E-BA7F-49799169871C}" srcOrd="0" destOrd="0" presId="urn:microsoft.com/office/officeart/2018/2/layout/IconVerticalSolidList"/>
    <dgm:cxn modelId="{A7F932E4-1640-445F-AA4F-F40AD3C27FB9}" type="presParOf" srcId="{CE891829-21AB-4D26-A8A4-7237448A1467}" destId="{78158E60-C928-4D89-AE27-A24EB94A449A}" srcOrd="1" destOrd="0" presId="urn:microsoft.com/office/officeart/2018/2/layout/IconVerticalSolidList"/>
    <dgm:cxn modelId="{8D9E75C1-FB1B-48D8-8D0D-A20D14B9F490}" type="presParOf" srcId="{CE891829-21AB-4D26-A8A4-7237448A1467}" destId="{6489E403-1162-4C45-9105-CFB610B735E8}" srcOrd="2" destOrd="0" presId="urn:microsoft.com/office/officeart/2018/2/layout/IconVerticalSolidList"/>
    <dgm:cxn modelId="{FF19CE68-BBAC-4CCB-AD36-E851B723144C}" type="presParOf" srcId="{CE891829-21AB-4D26-A8A4-7237448A1467}" destId="{ED899461-1724-4978-B5CC-BBE5ED93ACDE}" srcOrd="3" destOrd="0" presId="urn:microsoft.com/office/officeart/2018/2/layout/IconVerticalSolidList"/>
    <dgm:cxn modelId="{B39F6731-BF86-4E4E-8692-75F816006524}" type="presParOf" srcId="{94C91297-7765-4F28-B651-B9DB4131B596}" destId="{06AEEAA8-3C41-4376-9458-407C737613D7}" srcOrd="3" destOrd="0" presId="urn:microsoft.com/office/officeart/2018/2/layout/IconVerticalSolidList"/>
    <dgm:cxn modelId="{DBDC739F-B5BE-4452-BA67-88DADE366627}" type="presParOf" srcId="{94C91297-7765-4F28-B651-B9DB4131B596}" destId="{F87E2FEB-EF66-4348-92E9-55B1BFDD4322}" srcOrd="4" destOrd="0" presId="urn:microsoft.com/office/officeart/2018/2/layout/IconVerticalSolidList"/>
    <dgm:cxn modelId="{570C4A6A-4E39-440B-A9B1-B44D8F42ACE2}" type="presParOf" srcId="{F87E2FEB-EF66-4348-92E9-55B1BFDD4322}" destId="{A86372D1-3D6C-4D37-A2F4-5C643A4B4AB9}" srcOrd="0" destOrd="0" presId="urn:microsoft.com/office/officeart/2018/2/layout/IconVerticalSolidList"/>
    <dgm:cxn modelId="{EB3B9CE0-32B7-4885-BFDE-37CB91D49A66}" type="presParOf" srcId="{F87E2FEB-EF66-4348-92E9-55B1BFDD4322}" destId="{2DFD10DE-ED26-4CFF-9D6D-76370A9B70B9}" srcOrd="1" destOrd="0" presId="urn:microsoft.com/office/officeart/2018/2/layout/IconVerticalSolidList"/>
    <dgm:cxn modelId="{F587FCCA-F13C-47F3-81CF-F33BC635CD3A}" type="presParOf" srcId="{F87E2FEB-EF66-4348-92E9-55B1BFDD4322}" destId="{B6B8DBBA-CDA8-4F57-8C61-66066BCD8B24}" srcOrd="2" destOrd="0" presId="urn:microsoft.com/office/officeart/2018/2/layout/IconVerticalSolidList"/>
    <dgm:cxn modelId="{4C8D0159-0E7E-4F9F-8F05-C3E8EBA47BBF}" type="presParOf" srcId="{F87E2FEB-EF66-4348-92E9-55B1BFDD4322}" destId="{E66CA165-C021-4147-A504-63E4250175A7}" srcOrd="3" destOrd="0" presId="urn:microsoft.com/office/officeart/2018/2/layout/IconVerticalSolidList"/>
    <dgm:cxn modelId="{E6D6ABA1-8871-4050-8396-55C95210EB7F}" type="presParOf" srcId="{94C91297-7765-4F28-B651-B9DB4131B596}" destId="{0A6BAAF3-9942-40F9-9F32-D7C14BEBDDEE}" srcOrd="5" destOrd="0" presId="urn:microsoft.com/office/officeart/2018/2/layout/IconVerticalSolidList"/>
    <dgm:cxn modelId="{BC3B49C9-5A76-4583-989E-D96CECD9428B}" type="presParOf" srcId="{94C91297-7765-4F28-B651-B9DB4131B596}" destId="{A335A05F-6A25-499A-84CA-896BF265A9EF}" srcOrd="6" destOrd="0" presId="urn:microsoft.com/office/officeart/2018/2/layout/IconVerticalSolidList"/>
    <dgm:cxn modelId="{2F6460A0-2FFD-460D-B3C1-955C9ABB06D5}" type="presParOf" srcId="{A335A05F-6A25-499A-84CA-896BF265A9EF}" destId="{072698CC-B4E3-4B6A-9219-6DC3FDB68801}" srcOrd="0" destOrd="0" presId="urn:microsoft.com/office/officeart/2018/2/layout/IconVerticalSolidList"/>
    <dgm:cxn modelId="{D9F7E530-F95E-402E-BE08-C4C3CAE4401D}" type="presParOf" srcId="{A335A05F-6A25-499A-84CA-896BF265A9EF}" destId="{6A371B27-5B3C-455F-86BB-7288CC0A0F82}" srcOrd="1" destOrd="0" presId="urn:microsoft.com/office/officeart/2018/2/layout/IconVerticalSolidList"/>
    <dgm:cxn modelId="{5B8BA263-0084-4925-8791-C7AF45DE1967}" type="presParOf" srcId="{A335A05F-6A25-499A-84CA-896BF265A9EF}" destId="{9567C832-DE46-48F6-AAA9-84ED213A329D}" srcOrd="2" destOrd="0" presId="urn:microsoft.com/office/officeart/2018/2/layout/IconVerticalSolidList"/>
    <dgm:cxn modelId="{DF7F2E9A-A6DC-428D-BD5D-26C60E9B7AC2}" type="presParOf" srcId="{A335A05F-6A25-499A-84CA-896BF265A9EF}" destId="{BEF3B3BD-6F10-4802-9DC4-0E95329FF482}" srcOrd="3" destOrd="0" presId="urn:microsoft.com/office/officeart/2018/2/layout/IconVerticalSolidList"/>
    <dgm:cxn modelId="{6F730102-AC4F-4F4D-80A2-B24FE4F203EF}" type="presParOf" srcId="{94C91297-7765-4F28-B651-B9DB4131B596}" destId="{4FBB4C33-94F6-4CFE-B47E-4AFA154799B9}" srcOrd="7" destOrd="0" presId="urn:microsoft.com/office/officeart/2018/2/layout/IconVerticalSolidList"/>
    <dgm:cxn modelId="{9DE8B357-050B-4B77-96C1-67945945F1A2}" type="presParOf" srcId="{94C91297-7765-4F28-B651-B9DB4131B596}" destId="{430DF32D-CC36-4A55-AAE2-6C9C40675F44}" srcOrd="8" destOrd="0" presId="urn:microsoft.com/office/officeart/2018/2/layout/IconVerticalSolidList"/>
    <dgm:cxn modelId="{8BBA1E7F-4643-4AFE-8354-773759C1DCCA}" type="presParOf" srcId="{430DF32D-CC36-4A55-AAE2-6C9C40675F44}" destId="{357EB51B-73F6-41AD-8CEA-39014F620E49}" srcOrd="0" destOrd="0" presId="urn:microsoft.com/office/officeart/2018/2/layout/IconVerticalSolidList"/>
    <dgm:cxn modelId="{C3358EB4-3E6E-41FD-9D5A-9139ED46A5CB}" type="presParOf" srcId="{430DF32D-CC36-4A55-AAE2-6C9C40675F44}" destId="{91407D5C-270F-4111-8383-1434684FE4BA}" srcOrd="1" destOrd="0" presId="urn:microsoft.com/office/officeart/2018/2/layout/IconVerticalSolidList"/>
    <dgm:cxn modelId="{04C02F08-7FD2-43B3-914A-FDC839B54A3C}" type="presParOf" srcId="{430DF32D-CC36-4A55-AAE2-6C9C40675F44}" destId="{901D2FAB-7785-4CC8-956C-93D5FD296207}" srcOrd="2" destOrd="0" presId="urn:microsoft.com/office/officeart/2018/2/layout/IconVerticalSolidList"/>
    <dgm:cxn modelId="{A643ED5E-53A0-47A5-BFA5-11122B28CA8A}" type="presParOf" srcId="{430DF32D-CC36-4A55-AAE2-6C9C40675F44}" destId="{60D5794F-C36F-4589-818C-64DE3069F924}" srcOrd="3" destOrd="0" presId="urn:microsoft.com/office/officeart/2018/2/layout/IconVerticalSolidList"/>
    <dgm:cxn modelId="{5F660AF1-4852-4358-9154-5E2D61AE073B}" type="presParOf" srcId="{94C91297-7765-4F28-B651-B9DB4131B596}" destId="{4449C57E-360B-4C5A-8E6B-9995FE86725E}" srcOrd="9" destOrd="0" presId="urn:microsoft.com/office/officeart/2018/2/layout/IconVerticalSolidList"/>
    <dgm:cxn modelId="{B0BF0BB3-308F-4686-943C-D2148D0F624D}" type="presParOf" srcId="{94C91297-7765-4F28-B651-B9DB4131B596}" destId="{A85FC47B-7E9F-437B-8AA3-D7BC7C619596}" srcOrd="10" destOrd="0" presId="urn:microsoft.com/office/officeart/2018/2/layout/IconVerticalSolidList"/>
    <dgm:cxn modelId="{37D4F7D8-2C86-42E6-8E17-C61A02784E40}" type="presParOf" srcId="{A85FC47B-7E9F-437B-8AA3-D7BC7C619596}" destId="{6FA3F484-FC87-459E-A710-26267D9CF513}" srcOrd="0" destOrd="0" presId="urn:microsoft.com/office/officeart/2018/2/layout/IconVerticalSolidList"/>
    <dgm:cxn modelId="{A30DBE90-402A-44F2-8C4A-D42EE2C1BE8A}" type="presParOf" srcId="{A85FC47B-7E9F-437B-8AA3-D7BC7C619596}" destId="{628CEFE5-CC5A-45CC-9508-E233DB960171}" srcOrd="1" destOrd="0" presId="urn:microsoft.com/office/officeart/2018/2/layout/IconVerticalSolidList"/>
    <dgm:cxn modelId="{18226366-C46A-411D-929A-5FA87B9D3F0E}" type="presParOf" srcId="{A85FC47B-7E9F-437B-8AA3-D7BC7C619596}" destId="{52604491-DDB7-4C4E-9513-E016E0D236BB}" srcOrd="2" destOrd="0" presId="urn:microsoft.com/office/officeart/2018/2/layout/IconVerticalSolidList"/>
    <dgm:cxn modelId="{ADA36FB4-8060-4F1E-BC8C-EE0344A199B5}" type="presParOf" srcId="{A85FC47B-7E9F-437B-8AA3-D7BC7C619596}" destId="{9849CEA1-2BCE-4871-8D4E-D609D40D434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802034C-1A3D-4DEA-A74E-0E7477337D5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522D134E-D729-46DF-B38F-D85695750455}">
      <dgm:prSet/>
      <dgm:spPr/>
      <dgm:t>
        <a:bodyPr/>
        <a:lstStyle/>
        <a:p>
          <a:pPr>
            <a:lnSpc>
              <a:spcPct val="100000"/>
            </a:lnSpc>
          </a:pPr>
          <a:r>
            <a:rPr lang="en-GB" noProof="0" dirty="0"/>
            <a:t>Work through all of the tasks on your worksheet. </a:t>
          </a:r>
        </a:p>
      </dgm:t>
    </dgm:pt>
    <dgm:pt modelId="{171AF985-FC6A-47E8-A2F3-6018327C85A1}" type="parTrans" cxnId="{1FE82E96-60B2-4C67-BBA9-B4C1A1720EDE}">
      <dgm:prSet/>
      <dgm:spPr/>
      <dgm:t>
        <a:bodyPr/>
        <a:lstStyle/>
        <a:p>
          <a:endParaRPr lang="en-US"/>
        </a:p>
      </dgm:t>
    </dgm:pt>
    <dgm:pt modelId="{01EEC637-A266-4D50-A514-20972240EA97}" type="sibTrans" cxnId="{1FE82E96-60B2-4C67-BBA9-B4C1A1720EDE}">
      <dgm:prSet/>
      <dgm:spPr/>
      <dgm:t>
        <a:bodyPr/>
        <a:lstStyle/>
        <a:p>
          <a:endParaRPr lang="en-US"/>
        </a:p>
      </dgm:t>
    </dgm:pt>
    <dgm:pt modelId="{D71B3FE2-5E13-462E-9929-3CB9A97E9521}">
      <dgm:prSet/>
      <dgm:spPr/>
      <dgm:t>
        <a:bodyPr/>
        <a:lstStyle/>
        <a:p>
          <a:pPr>
            <a:lnSpc>
              <a:spcPct val="100000"/>
            </a:lnSpc>
          </a:pPr>
          <a:r>
            <a:rPr lang="en-GB" noProof="0" dirty="0"/>
            <a:t>Refer to your class notes or the lesson slides.</a:t>
          </a:r>
        </a:p>
      </dgm:t>
    </dgm:pt>
    <dgm:pt modelId="{F05C1960-1018-41A5-8B6C-206619F9199B}" type="parTrans" cxnId="{4D3E2251-4D85-450D-9378-F4BADBFE13EE}">
      <dgm:prSet/>
      <dgm:spPr/>
      <dgm:t>
        <a:bodyPr/>
        <a:lstStyle/>
        <a:p>
          <a:endParaRPr lang="en-US"/>
        </a:p>
      </dgm:t>
    </dgm:pt>
    <dgm:pt modelId="{153D99CF-6BAC-4E73-ADDD-7878C63B93B8}" type="sibTrans" cxnId="{4D3E2251-4D85-450D-9378-F4BADBFE13EE}">
      <dgm:prSet/>
      <dgm:spPr/>
      <dgm:t>
        <a:bodyPr/>
        <a:lstStyle/>
        <a:p>
          <a:endParaRPr lang="en-US"/>
        </a:p>
      </dgm:t>
    </dgm:pt>
    <dgm:pt modelId="{0BB598BF-9E55-4936-8ADD-D729C8D62DB2}">
      <dgm:prSet/>
      <dgm:spPr/>
      <dgm:t>
        <a:bodyPr/>
        <a:lstStyle/>
        <a:p>
          <a:pPr>
            <a:lnSpc>
              <a:spcPct val="100000"/>
            </a:lnSpc>
          </a:pPr>
          <a:r>
            <a:rPr lang="en-GB" noProof="0" dirty="0"/>
            <a:t>Compare your answer with the group.</a:t>
          </a:r>
        </a:p>
      </dgm:t>
    </dgm:pt>
    <dgm:pt modelId="{62C3AC55-B5AB-4423-B23D-D7D4BF8C612D}" type="parTrans" cxnId="{3136C3B1-91FC-494A-B381-A4B62BEFA3CF}">
      <dgm:prSet/>
      <dgm:spPr/>
      <dgm:t>
        <a:bodyPr/>
        <a:lstStyle/>
        <a:p>
          <a:endParaRPr lang="en-US"/>
        </a:p>
      </dgm:t>
    </dgm:pt>
    <dgm:pt modelId="{8B4DFB42-B431-492C-9030-E342A61D6203}" type="sibTrans" cxnId="{3136C3B1-91FC-494A-B381-A4B62BEFA3CF}">
      <dgm:prSet/>
      <dgm:spPr/>
      <dgm:t>
        <a:bodyPr/>
        <a:lstStyle/>
        <a:p>
          <a:endParaRPr lang="en-US"/>
        </a:p>
      </dgm:t>
    </dgm:pt>
    <dgm:pt modelId="{A328844B-650B-4940-A02A-581A18CCACC0}">
      <dgm:prSet/>
      <dgm:spPr/>
      <dgm:t>
        <a:bodyPr/>
        <a:lstStyle/>
        <a:p>
          <a:pPr>
            <a:lnSpc>
              <a:spcPct val="100000"/>
            </a:lnSpc>
          </a:pPr>
          <a:r>
            <a:rPr lang="en-GB" b="1" u="sng" noProof="0" dirty="0"/>
            <a:t>TIME ALLOWED: 15 Minutes.</a:t>
          </a:r>
          <a:endParaRPr lang="en-GB" noProof="0" dirty="0"/>
        </a:p>
      </dgm:t>
    </dgm:pt>
    <dgm:pt modelId="{0E48B433-98E1-4071-B7DE-5E57ED61F22C}" type="parTrans" cxnId="{AC062CD1-15A4-434C-92E2-C0120A975C0C}">
      <dgm:prSet/>
      <dgm:spPr/>
      <dgm:t>
        <a:bodyPr/>
        <a:lstStyle/>
        <a:p>
          <a:endParaRPr lang="en-US"/>
        </a:p>
      </dgm:t>
    </dgm:pt>
    <dgm:pt modelId="{291B44BE-DD14-4EC1-A87F-0A43ED85B4AB}" type="sibTrans" cxnId="{AC062CD1-15A4-434C-92E2-C0120A975C0C}">
      <dgm:prSet/>
      <dgm:spPr/>
      <dgm:t>
        <a:bodyPr/>
        <a:lstStyle/>
        <a:p>
          <a:endParaRPr lang="en-US"/>
        </a:p>
      </dgm:t>
    </dgm:pt>
    <dgm:pt modelId="{40B16D81-B828-4F86-A3E7-DC951FFF157A}" type="pres">
      <dgm:prSet presAssocID="{5802034C-1A3D-4DEA-A74E-0E7477337D56}" presName="root" presStyleCnt="0">
        <dgm:presLayoutVars>
          <dgm:dir/>
          <dgm:resizeHandles val="exact"/>
        </dgm:presLayoutVars>
      </dgm:prSet>
      <dgm:spPr/>
    </dgm:pt>
    <dgm:pt modelId="{2638DD41-0935-4E90-80B6-67D494E7077A}" type="pres">
      <dgm:prSet presAssocID="{522D134E-D729-46DF-B38F-D85695750455}" presName="compNode" presStyleCnt="0"/>
      <dgm:spPr/>
    </dgm:pt>
    <dgm:pt modelId="{5BC987E8-E46A-4429-906F-2C26C5531130}" type="pres">
      <dgm:prSet presAssocID="{522D134E-D729-46DF-B38F-D85695750455}" presName="bgRect" presStyleLbl="bgShp" presStyleIdx="0" presStyleCnt="4"/>
      <dgm:spPr/>
    </dgm:pt>
    <dgm:pt modelId="{4B22D7CC-285B-40BD-9C19-34795622F9E3}" type="pres">
      <dgm:prSet presAssocID="{522D134E-D729-46DF-B38F-D856957504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D4B042F2-DBD8-48CE-AFCF-757DBF4C3242}" type="pres">
      <dgm:prSet presAssocID="{522D134E-D729-46DF-B38F-D85695750455}" presName="spaceRect" presStyleCnt="0"/>
      <dgm:spPr/>
    </dgm:pt>
    <dgm:pt modelId="{A7B5DB5F-1E98-4A48-AC24-120DE401F948}" type="pres">
      <dgm:prSet presAssocID="{522D134E-D729-46DF-B38F-D85695750455}" presName="parTx" presStyleLbl="revTx" presStyleIdx="0" presStyleCnt="4">
        <dgm:presLayoutVars>
          <dgm:chMax val="0"/>
          <dgm:chPref val="0"/>
        </dgm:presLayoutVars>
      </dgm:prSet>
      <dgm:spPr/>
    </dgm:pt>
    <dgm:pt modelId="{FA6E734A-4FBC-4838-BCDA-BBAF54CC18E5}" type="pres">
      <dgm:prSet presAssocID="{01EEC637-A266-4D50-A514-20972240EA97}" presName="sibTrans" presStyleCnt="0"/>
      <dgm:spPr/>
    </dgm:pt>
    <dgm:pt modelId="{F48F5020-06C3-458D-ACBA-15D01EDF9507}" type="pres">
      <dgm:prSet presAssocID="{D71B3FE2-5E13-462E-9929-3CB9A97E9521}" presName="compNode" presStyleCnt="0"/>
      <dgm:spPr/>
    </dgm:pt>
    <dgm:pt modelId="{32AAE1B8-EA79-4073-9CF6-1C7D8FF82564}" type="pres">
      <dgm:prSet presAssocID="{D71B3FE2-5E13-462E-9929-3CB9A97E9521}" presName="bgRect" presStyleLbl="bgShp" presStyleIdx="1" presStyleCnt="4"/>
      <dgm:spPr/>
    </dgm:pt>
    <dgm:pt modelId="{7BCFBD82-17D1-4846-8123-C4ADCD2B3503}" type="pres">
      <dgm:prSet presAssocID="{D71B3FE2-5E13-462E-9929-3CB9A97E952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1102C6CE-7EF7-44F5-9011-1A07B28F5971}" type="pres">
      <dgm:prSet presAssocID="{D71B3FE2-5E13-462E-9929-3CB9A97E9521}" presName="spaceRect" presStyleCnt="0"/>
      <dgm:spPr/>
    </dgm:pt>
    <dgm:pt modelId="{A9716C2D-7EC3-4F4D-9EBD-12087318075C}" type="pres">
      <dgm:prSet presAssocID="{D71B3FE2-5E13-462E-9929-3CB9A97E9521}" presName="parTx" presStyleLbl="revTx" presStyleIdx="1" presStyleCnt="4">
        <dgm:presLayoutVars>
          <dgm:chMax val="0"/>
          <dgm:chPref val="0"/>
        </dgm:presLayoutVars>
      </dgm:prSet>
      <dgm:spPr/>
    </dgm:pt>
    <dgm:pt modelId="{1E453882-A411-4F63-AA55-44E0F244D715}" type="pres">
      <dgm:prSet presAssocID="{153D99CF-6BAC-4E73-ADDD-7878C63B93B8}" presName="sibTrans" presStyleCnt="0"/>
      <dgm:spPr/>
    </dgm:pt>
    <dgm:pt modelId="{73AAD0DD-F29D-41B3-B53A-559D45CDE78C}" type="pres">
      <dgm:prSet presAssocID="{0BB598BF-9E55-4936-8ADD-D729C8D62DB2}" presName="compNode" presStyleCnt="0"/>
      <dgm:spPr/>
    </dgm:pt>
    <dgm:pt modelId="{4126CD42-3B52-460C-A388-AFAFCADC8ADB}" type="pres">
      <dgm:prSet presAssocID="{0BB598BF-9E55-4936-8ADD-D729C8D62DB2}" presName="bgRect" presStyleLbl="bgShp" presStyleIdx="2" presStyleCnt="4"/>
      <dgm:spPr/>
    </dgm:pt>
    <dgm:pt modelId="{F6132082-96F6-47D6-BB12-6398F45B1677}" type="pres">
      <dgm:prSet presAssocID="{0BB598BF-9E55-4936-8ADD-D729C8D62DB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esentation with Pie Chart"/>
        </a:ext>
      </dgm:extLst>
    </dgm:pt>
    <dgm:pt modelId="{FF824D93-38FA-464A-BCEA-63F325C95F59}" type="pres">
      <dgm:prSet presAssocID="{0BB598BF-9E55-4936-8ADD-D729C8D62DB2}" presName="spaceRect" presStyleCnt="0"/>
      <dgm:spPr/>
    </dgm:pt>
    <dgm:pt modelId="{4951A0E4-25CE-4A15-B821-EB21D0E89F6B}" type="pres">
      <dgm:prSet presAssocID="{0BB598BF-9E55-4936-8ADD-D729C8D62DB2}" presName="parTx" presStyleLbl="revTx" presStyleIdx="2" presStyleCnt="4">
        <dgm:presLayoutVars>
          <dgm:chMax val="0"/>
          <dgm:chPref val="0"/>
        </dgm:presLayoutVars>
      </dgm:prSet>
      <dgm:spPr/>
    </dgm:pt>
    <dgm:pt modelId="{B415255B-D826-4B21-B5E2-1E37FD6F1155}" type="pres">
      <dgm:prSet presAssocID="{8B4DFB42-B431-492C-9030-E342A61D6203}" presName="sibTrans" presStyleCnt="0"/>
      <dgm:spPr/>
    </dgm:pt>
    <dgm:pt modelId="{220CB69E-C334-43A6-BB99-F1BFC73C78DC}" type="pres">
      <dgm:prSet presAssocID="{A328844B-650B-4940-A02A-581A18CCACC0}" presName="compNode" presStyleCnt="0"/>
      <dgm:spPr/>
    </dgm:pt>
    <dgm:pt modelId="{AF3B6A46-E7F9-434D-8DF2-4EF41EE487E2}" type="pres">
      <dgm:prSet presAssocID="{A328844B-650B-4940-A02A-581A18CCACC0}" presName="bgRect" presStyleLbl="bgShp" presStyleIdx="3" presStyleCnt="4"/>
      <dgm:spPr/>
    </dgm:pt>
    <dgm:pt modelId="{EDA34C17-A80F-4B1D-BEDB-AD1C2639FB54}" type="pres">
      <dgm:prSet presAssocID="{A328844B-650B-4940-A02A-581A18CCACC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rglass"/>
        </a:ext>
      </dgm:extLst>
    </dgm:pt>
    <dgm:pt modelId="{8AB22C54-A795-46A7-BB2B-47A326B6AB4C}" type="pres">
      <dgm:prSet presAssocID="{A328844B-650B-4940-A02A-581A18CCACC0}" presName="spaceRect" presStyleCnt="0"/>
      <dgm:spPr/>
    </dgm:pt>
    <dgm:pt modelId="{91296C1C-3D04-498E-90D3-33525C0166FB}" type="pres">
      <dgm:prSet presAssocID="{A328844B-650B-4940-A02A-581A18CCACC0}" presName="parTx" presStyleLbl="revTx" presStyleIdx="3" presStyleCnt="4">
        <dgm:presLayoutVars>
          <dgm:chMax val="0"/>
          <dgm:chPref val="0"/>
        </dgm:presLayoutVars>
      </dgm:prSet>
      <dgm:spPr/>
    </dgm:pt>
  </dgm:ptLst>
  <dgm:cxnLst>
    <dgm:cxn modelId="{7E21B61F-313A-4D08-9914-0F6B7875F6E7}" type="presOf" srcId="{D71B3FE2-5E13-462E-9929-3CB9A97E9521}" destId="{A9716C2D-7EC3-4F4D-9EBD-12087318075C}" srcOrd="0" destOrd="0" presId="urn:microsoft.com/office/officeart/2018/2/layout/IconVerticalSolidList"/>
    <dgm:cxn modelId="{C355B248-3D19-4345-A546-52A138860A25}" type="presOf" srcId="{522D134E-D729-46DF-B38F-D85695750455}" destId="{A7B5DB5F-1E98-4A48-AC24-120DE401F948}" srcOrd="0" destOrd="0" presId="urn:microsoft.com/office/officeart/2018/2/layout/IconVerticalSolidList"/>
    <dgm:cxn modelId="{AC16456C-BD74-4F0F-BCCB-63BEEAE10714}" type="presOf" srcId="{A328844B-650B-4940-A02A-581A18CCACC0}" destId="{91296C1C-3D04-498E-90D3-33525C0166FB}" srcOrd="0" destOrd="0" presId="urn:microsoft.com/office/officeart/2018/2/layout/IconVerticalSolidList"/>
    <dgm:cxn modelId="{4D3E2251-4D85-450D-9378-F4BADBFE13EE}" srcId="{5802034C-1A3D-4DEA-A74E-0E7477337D56}" destId="{D71B3FE2-5E13-462E-9929-3CB9A97E9521}" srcOrd="1" destOrd="0" parTransId="{F05C1960-1018-41A5-8B6C-206619F9199B}" sibTransId="{153D99CF-6BAC-4E73-ADDD-7878C63B93B8}"/>
    <dgm:cxn modelId="{1FE82E96-60B2-4C67-BBA9-B4C1A1720EDE}" srcId="{5802034C-1A3D-4DEA-A74E-0E7477337D56}" destId="{522D134E-D729-46DF-B38F-D85695750455}" srcOrd="0" destOrd="0" parTransId="{171AF985-FC6A-47E8-A2F3-6018327C85A1}" sibTransId="{01EEC637-A266-4D50-A514-20972240EA97}"/>
    <dgm:cxn modelId="{637647A6-4A8C-4FBC-A82C-A0B0C4869239}" type="presOf" srcId="{5802034C-1A3D-4DEA-A74E-0E7477337D56}" destId="{40B16D81-B828-4F86-A3E7-DC951FFF157A}" srcOrd="0" destOrd="0" presId="urn:microsoft.com/office/officeart/2018/2/layout/IconVerticalSolidList"/>
    <dgm:cxn modelId="{3136C3B1-91FC-494A-B381-A4B62BEFA3CF}" srcId="{5802034C-1A3D-4DEA-A74E-0E7477337D56}" destId="{0BB598BF-9E55-4936-8ADD-D729C8D62DB2}" srcOrd="2" destOrd="0" parTransId="{62C3AC55-B5AB-4423-B23D-D7D4BF8C612D}" sibTransId="{8B4DFB42-B431-492C-9030-E342A61D6203}"/>
    <dgm:cxn modelId="{069B0DBA-8A4F-4BA9-9062-B579773CC4A4}" type="presOf" srcId="{0BB598BF-9E55-4936-8ADD-D729C8D62DB2}" destId="{4951A0E4-25CE-4A15-B821-EB21D0E89F6B}" srcOrd="0" destOrd="0" presId="urn:microsoft.com/office/officeart/2018/2/layout/IconVerticalSolidList"/>
    <dgm:cxn modelId="{AC062CD1-15A4-434C-92E2-C0120A975C0C}" srcId="{5802034C-1A3D-4DEA-A74E-0E7477337D56}" destId="{A328844B-650B-4940-A02A-581A18CCACC0}" srcOrd="3" destOrd="0" parTransId="{0E48B433-98E1-4071-B7DE-5E57ED61F22C}" sibTransId="{291B44BE-DD14-4EC1-A87F-0A43ED85B4AB}"/>
    <dgm:cxn modelId="{2F1B593B-F7CA-45A4-A5BC-D7DE8029F0B1}" type="presParOf" srcId="{40B16D81-B828-4F86-A3E7-DC951FFF157A}" destId="{2638DD41-0935-4E90-80B6-67D494E7077A}" srcOrd="0" destOrd="0" presId="urn:microsoft.com/office/officeart/2018/2/layout/IconVerticalSolidList"/>
    <dgm:cxn modelId="{FFA825D8-7F41-4C65-8AAF-096928883460}" type="presParOf" srcId="{2638DD41-0935-4E90-80B6-67D494E7077A}" destId="{5BC987E8-E46A-4429-906F-2C26C5531130}" srcOrd="0" destOrd="0" presId="urn:microsoft.com/office/officeart/2018/2/layout/IconVerticalSolidList"/>
    <dgm:cxn modelId="{1406FEEE-D949-4874-8B2F-2423D41ADAEB}" type="presParOf" srcId="{2638DD41-0935-4E90-80B6-67D494E7077A}" destId="{4B22D7CC-285B-40BD-9C19-34795622F9E3}" srcOrd="1" destOrd="0" presId="urn:microsoft.com/office/officeart/2018/2/layout/IconVerticalSolidList"/>
    <dgm:cxn modelId="{A9E2519F-A796-4643-B572-82DC61F7D5F6}" type="presParOf" srcId="{2638DD41-0935-4E90-80B6-67D494E7077A}" destId="{D4B042F2-DBD8-48CE-AFCF-757DBF4C3242}" srcOrd="2" destOrd="0" presId="urn:microsoft.com/office/officeart/2018/2/layout/IconVerticalSolidList"/>
    <dgm:cxn modelId="{BE45ABFB-AE81-43ED-9F3F-514A279CC16E}" type="presParOf" srcId="{2638DD41-0935-4E90-80B6-67D494E7077A}" destId="{A7B5DB5F-1E98-4A48-AC24-120DE401F948}" srcOrd="3" destOrd="0" presId="urn:microsoft.com/office/officeart/2018/2/layout/IconVerticalSolidList"/>
    <dgm:cxn modelId="{03E9B6AE-25C5-4528-828F-CE609B8BE8D9}" type="presParOf" srcId="{40B16D81-B828-4F86-A3E7-DC951FFF157A}" destId="{FA6E734A-4FBC-4838-BCDA-BBAF54CC18E5}" srcOrd="1" destOrd="0" presId="urn:microsoft.com/office/officeart/2018/2/layout/IconVerticalSolidList"/>
    <dgm:cxn modelId="{3D16632E-DA8E-425E-A1D5-EEFF5D80FC7E}" type="presParOf" srcId="{40B16D81-B828-4F86-A3E7-DC951FFF157A}" destId="{F48F5020-06C3-458D-ACBA-15D01EDF9507}" srcOrd="2" destOrd="0" presId="urn:microsoft.com/office/officeart/2018/2/layout/IconVerticalSolidList"/>
    <dgm:cxn modelId="{6B1DB05C-BC7A-46A9-ABBF-15023220C97B}" type="presParOf" srcId="{F48F5020-06C3-458D-ACBA-15D01EDF9507}" destId="{32AAE1B8-EA79-4073-9CF6-1C7D8FF82564}" srcOrd="0" destOrd="0" presId="urn:microsoft.com/office/officeart/2018/2/layout/IconVerticalSolidList"/>
    <dgm:cxn modelId="{A65B18C7-71E5-424E-A55D-C220D7FE9016}" type="presParOf" srcId="{F48F5020-06C3-458D-ACBA-15D01EDF9507}" destId="{7BCFBD82-17D1-4846-8123-C4ADCD2B3503}" srcOrd="1" destOrd="0" presId="urn:microsoft.com/office/officeart/2018/2/layout/IconVerticalSolidList"/>
    <dgm:cxn modelId="{24FF8A16-F9AC-4AD6-98C9-6155B3C2B85D}" type="presParOf" srcId="{F48F5020-06C3-458D-ACBA-15D01EDF9507}" destId="{1102C6CE-7EF7-44F5-9011-1A07B28F5971}" srcOrd="2" destOrd="0" presId="urn:microsoft.com/office/officeart/2018/2/layout/IconVerticalSolidList"/>
    <dgm:cxn modelId="{51489552-6A48-4022-B740-DBEDEA60B261}" type="presParOf" srcId="{F48F5020-06C3-458D-ACBA-15D01EDF9507}" destId="{A9716C2D-7EC3-4F4D-9EBD-12087318075C}" srcOrd="3" destOrd="0" presId="urn:microsoft.com/office/officeart/2018/2/layout/IconVerticalSolidList"/>
    <dgm:cxn modelId="{4A1AE6A0-0693-4C36-8D64-6C9CB6CA43CE}" type="presParOf" srcId="{40B16D81-B828-4F86-A3E7-DC951FFF157A}" destId="{1E453882-A411-4F63-AA55-44E0F244D715}" srcOrd="3" destOrd="0" presId="urn:microsoft.com/office/officeart/2018/2/layout/IconVerticalSolidList"/>
    <dgm:cxn modelId="{A7DDE9D2-8CD7-4443-A856-A5E425281CB3}" type="presParOf" srcId="{40B16D81-B828-4F86-A3E7-DC951FFF157A}" destId="{73AAD0DD-F29D-41B3-B53A-559D45CDE78C}" srcOrd="4" destOrd="0" presId="urn:microsoft.com/office/officeart/2018/2/layout/IconVerticalSolidList"/>
    <dgm:cxn modelId="{B60D2D2E-5DDF-4E7D-BCBE-36EEFE1AD630}" type="presParOf" srcId="{73AAD0DD-F29D-41B3-B53A-559D45CDE78C}" destId="{4126CD42-3B52-460C-A388-AFAFCADC8ADB}" srcOrd="0" destOrd="0" presId="urn:microsoft.com/office/officeart/2018/2/layout/IconVerticalSolidList"/>
    <dgm:cxn modelId="{22B56636-E380-4070-8AC0-95F2696714F3}" type="presParOf" srcId="{73AAD0DD-F29D-41B3-B53A-559D45CDE78C}" destId="{F6132082-96F6-47D6-BB12-6398F45B1677}" srcOrd="1" destOrd="0" presId="urn:microsoft.com/office/officeart/2018/2/layout/IconVerticalSolidList"/>
    <dgm:cxn modelId="{DE154577-E5B0-4888-AB43-C3FF26B3A33D}" type="presParOf" srcId="{73AAD0DD-F29D-41B3-B53A-559D45CDE78C}" destId="{FF824D93-38FA-464A-BCEA-63F325C95F59}" srcOrd="2" destOrd="0" presId="urn:microsoft.com/office/officeart/2018/2/layout/IconVerticalSolidList"/>
    <dgm:cxn modelId="{32B52500-C4B0-4425-838A-708CB1F86A63}" type="presParOf" srcId="{73AAD0DD-F29D-41B3-B53A-559D45CDE78C}" destId="{4951A0E4-25CE-4A15-B821-EB21D0E89F6B}" srcOrd="3" destOrd="0" presId="urn:microsoft.com/office/officeart/2018/2/layout/IconVerticalSolidList"/>
    <dgm:cxn modelId="{6538078F-1F1C-4A0D-8F18-1C3D43CE48B7}" type="presParOf" srcId="{40B16D81-B828-4F86-A3E7-DC951FFF157A}" destId="{B415255B-D826-4B21-B5E2-1E37FD6F1155}" srcOrd="5" destOrd="0" presId="urn:microsoft.com/office/officeart/2018/2/layout/IconVerticalSolidList"/>
    <dgm:cxn modelId="{D7B2B785-1E4B-4B1A-BCF4-77C55C62E63B}" type="presParOf" srcId="{40B16D81-B828-4F86-A3E7-DC951FFF157A}" destId="{220CB69E-C334-43A6-BB99-F1BFC73C78DC}" srcOrd="6" destOrd="0" presId="urn:microsoft.com/office/officeart/2018/2/layout/IconVerticalSolidList"/>
    <dgm:cxn modelId="{DD8283AC-61DD-413A-A3D8-8130D896274D}" type="presParOf" srcId="{220CB69E-C334-43A6-BB99-F1BFC73C78DC}" destId="{AF3B6A46-E7F9-434D-8DF2-4EF41EE487E2}" srcOrd="0" destOrd="0" presId="urn:microsoft.com/office/officeart/2018/2/layout/IconVerticalSolidList"/>
    <dgm:cxn modelId="{1EEC5FF7-647E-401A-B3D3-313C4FF8A36B}" type="presParOf" srcId="{220CB69E-C334-43A6-BB99-F1BFC73C78DC}" destId="{EDA34C17-A80F-4B1D-BEDB-AD1C2639FB54}" srcOrd="1" destOrd="0" presId="urn:microsoft.com/office/officeart/2018/2/layout/IconVerticalSolidList"/>
    <dgm:cxn modelId="{51D54433-6C6B-41AF-A1B4-0F96F2BE0E2B}" type="presParOf" srcId="{220CB69E-C334-43A6-BB99-F1BFC73C78DC}" destId="{8AB22C54-A795-46A7-BB2B-47A326B6AB4C}" srcOrd="2" destOrd="0" presId="urn:microsoft.com/office/officeart/2018/2/layout/IconVerticalSolidList"/>
    <dgm:cxn modelId="{EC17006D-D7D5-4BA5-8112-94DF13B82D9B}" type="presParOf" srcId="{220CB69E-C334-43A6-BB99-F1BFC73C78DC}" destId="{91296C1C-3D04-498E-90D3-33525C0166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97EE45-E0C9-48C7-ABB7-28E59AAE4E21}">
      <dsp:nvSpPr>
        <dsp:cNvPr id="0" name=""/>
        <dsp:cNvSpPr/>
      </dsp:nvSpPr>
      <dsp:spPr>
        <a:xfrm>
          <a:off x="0" y="615237"/>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AB381C2-3C9F-4AC8-A324-9127659F8943}">
      <dsp:nvSpPr>
        <dsp:cNvPr id="0" name=""/>
        <dsp:cNvSpPr/>
      </dsp:nvSpPr>
      <dsp:spPr>
        <a:xfrm>
          <a:off x="343586" y="870798"/>
          <a:ext cx="624703" cy="62470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DAED747-2E27-4223-BC4F-93498C4874E8}">
      <dsp:nvSpPr>
        <dsp:cNvPr id="0" name=""/>
        <dsp:cNvSpPr/>
      </dsp:nvSpPr>
      <dsp:spPr>
        <a:xfrm>
          <a:off x="1311876" y="615237"/>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100000"/>
            </a:lnSpc>
            <a:spcBef>
              <a:spcPct val="0"/>
            </a:spcBef>
            <a:spcAft>
              <a:spcPct val="35000"/>
            </a:spcAft>
            <a:buNone/>
          </a:pPr>
          <a:r>
            <a:rPr lang="en-GB" sz="2500" kern="1200" noProof="0" dirty="0"/>
            <a:t>To be able to explain the different cloud computing models.</a:t>
          </a:r>
        </a:p>
      </dsp:txBody>
      <dsp:txXfrm>
        <a:off x="1311876" y="615237"/>
        <a:ext cx="8746523" cy="1135824"/>
      </dsp:txXfrm>
    </dsp:sp>
    <dsp:sp modelId="{02737212-DDC2-4D8B-B50A-D3CCD74D1FA2}">
      <dsp:nvSpPr>
        <dsp:cNvPr id="0" name=""/>
        <dsp:cNvSpPr/>
      </dsp:nvSpPr>
      <dsp:spPr>
        <a:xfrm>
          <a:off x="0" y="2035018"/>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6C8ADD-7D8F-44E2-9023-BA69C41A5165}">
      <dsp:nvSpPr>
        <dsp:cNvPr id="0" name=""/>
        <dsp:cNvSpPr/>
      </dsp:nvSpPr>
      <dsp:spPr>
        <a:xfrm>
          <a:off x="343586" y="2290578"/>
          <a:ext cx="624703" cy="62470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83E937-ABD2-4A99-A8A4-9B63D34734B1}">
      <dsp:nvSpPr>
        <dsp:cNvPr id="0" name=""/>
        <dsp:cNvSpPr/>
      </dsp:nvSpPr>
      <dsp:spPr>
        <a:xfrm>
          <a:off x="1311876" y="2035018"/>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100000"/>
            </a:lnSpc>
            <a:spcBef>
              <a:spcPct val="0"/>
            </a:spcBef>
            <a:spcAft>
              <a:spcPct val="35000"/>
            </a:spcAft>
            <a:buNone/>
          </a:pPr>
          <a:r>
            <a:rPr lang="en-GB" sz="2500" kern="1200" noProof="0" dirty="0"/>
            <a:t>To be able to assess the impact of using cloud computing.</a:t>
          </a:r>
        </a:p>
      </dsp:txBody>
      <dsp:txXfrm>
        <a:off x="1311876" y="2035018"/>
        <a:ext cx="8746523" cy="113582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7BF9B8-F15C-443D-8F9F-ABAF7352EF4B}">
      <dsp:nvSpPr>
        <dsp:cNvPr id="0" name=""/>
        <dsp:cNvSpPr/>
      </dsp:nvSpPr>
      <dsp:spPr>
        <a:xfrm rot="5400000">
          <a:off x="5865458" y="-2242470"/>
          <a:ext cx="1948507" cy="6437376"/>
        </a:xfrm>
        <a:prstGeom prst="round2SameRect">
          <a:avLst/>
        </a:prstGeom>
        <a:solidFill>
          <a:schemeClr val="tx2">
            <a:alpha val="90000"/>
          </a:schemeClr>
        </a:solidFill>
        <a:ln w="158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GB" sz="2600" kern="1200" dirty="0">
              <a:solidFill>
                <a:schemeClr val="bg1"/>
              </a:solidFill>
              <a:latin typeface="Congenial" panose="02000503040000020004" pitchFamily="2" charset="0"/>
            </a:rPr>
            <a:t>Applications</a:t>
          </a:r>
        </a:p>
        <a:p>
          <a:pPr marL="228600" lvl="1" indent="-228600" algn="l" defTabSz="1155700">
            <a:lnSpc>
              <a:spcPct val="90000"/>
            </a:lnSpc>
            <a:spcBef>
              <a:spcPct val="0"/>
            </a:spcBef>
            <a:spcAft>
              <a:spcPct val="15000"/>
            </a:spcAft>
            <a:buChar char="•"/>
          </a:pPr>
          <a:r>
            <a:rPr lang="en-GB" sz="2600" kern="1200" dirty="0">
              <a:solidFill>
                <a:schemeClr val="bg1"/>
              </a:solidFill>
              <a:latin typeface="Congenial" panose="02000503040000020004" pitchFamily="2" charset="0"/>
            </a:rPr>
            <a:t>Data</a:t>
          </a:r>
        </a:p>
        <a:p>
          <a:pPr marL="228600" lvl="1" indent="-228600" algn="l" defTabSz="1155700">
            <a:lnSpc>
              <a:spcPct val="90000"/>
            </a:lnSpc>
            <a:spcBef>
              <a:spcPct val="0"/>
            </a:spcBef>
            <a:spcAft>
              <a:spcPct val="15000"/>
            </a:spcAft>
            <a:buChar char="•"/>
          </a:pPr>
          <a:r>
            <a:rPr lang="en-GB" sz="2600" kern="1200" dirty="0">
              <a:solidFill>
                <a:schemeClr val="bg1"/>
              </a:solidFill>
              <a:latin typeface="Congenial" panose="02000503040000020004" pitchFamily="2" charset="0"/>
            </a:rPr>
            <a:t>Runtime</a:t>
          </a:r>
        </a:p>
        <a:p>
          <a:pPr marL="228600" lvl="1" indent="-228600" algn="l" defTabSz="1155700">
            <a:lnSpc>
              <a:spcPct val="90000"/>
            </a:lnSpc>
            <a:spcBef>
              <a:spcPct val="0"/>
            </a:spcBef>
            <a:spcAft>
              <a:spcPct val="15000"/>
            </a:spcAft>
            <a:buChar char="•"/>
          </a:pPr>
          <a:r>
            <a:rPr lang="en-GB" sz="2600" kern="1200" dirty="0">
              <a:solidFill>
                <a:schemeClr val="bg1"/>
              </a:solidFill>
              <a:latin typeface="Congenial" panose="02000503040000020004" pitchFamily="2" charset="0"/>
            </a:rPr>
            <a:t>Middleware</a:t>
          </a:r>
        </a:p>
        <a:p>
          <a:pPr marL="228600" lvl="1" indent="-228600" algn="l" defTabSz="1155700">
            <a:lnSpc>
              <a:spcPct val="90000"/>
            </a:lnSpc>
            <a:spcBef>
              <a:spcPct val="0"/>
            </a:spcBef>
            <a:spcAft>
              <a:spcPct val="15000"/>
            </a:spcAft>
            <a:buChar char="•"/>
          </a:pPr>
          <a:r>
            <a:rPr lang="en-GB" sz="2600" kern="1200" dirty="0">
              <a:solidFill>
                <a:schemeClr val="bg1"/>
              </a:solidFill>
              <a:latin typeface="Congenial" panose="02000503040000020004" pitchFamily="2" charset="0"/>
            </a:rPr>
            <a:t>Operating System</a:t>
          </a:r>
        </a:p>
      </dsp:txBody>
      <dsp:txXfrm rot="-5400000">
        <a:off x="3621024" y="97082"/>
        <a:ext cx="6342258" cy="1758271"/>
      </dsp:txXfrm>
    </dsp:sp>
    <dsp:sp modelId="{D43D472C-8AB5-4A6F-A154-A2FE625A83B9}">
      <dsp:nvSpPr>
        <dsp:cNvPr id="0" name=""/>
        <dsp:cNvSpPr/>
      </dsp:nvSpPr>
      <dsp:spPr>
        <a:xfrm>
          <a:off x="0" y="137056"/>
          <a:ext cx="3621024" cy="1678322"/>
        </a:xfrm>
        <a:prstGeom prst="round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marL="0" lvl="0" indent="0" algn="ctr" defTabSz="1600200">
            <a:lnSpc>
              <a:spcPct val="90000"/>
            </a:lnSpc>
            <a:spcBef>
              <a:spcPct val="0"/>
            </a:spcBef>
            <a:spcAft>
              <a:spcPct val="35000"/>
            </a:spcAft>
            <a:buNone/>
          </a:pPr>
          <a:r>
            <a:rPr lang="en-GB" sz="3600" kern="1200" dirty="0"/>
            <a:t>Subscriber</a:t>
          </a:r>
        </a:p>
      </dsp:txBody>
      <dsp:txXfrm>
        <a:off x="81929" y="218985"/>
        <a:ext cx="3457166" cy="1514464"/>
      </dsp:txXfrm>
    </dsp:sp>
    <dsp:sp modelId="{876C1C05-921E-4E45-B0AE-7EB106BBAF65}">
      <dsp:nvSpPr>
        <dsp:cNvPr id="0" name=""/>
        <dsp:cNvSpPr/>
      </dsp:nvSpPr>
      <dsp:spPr>
        <a:xfrm rot="5400000">
          <a:off x="5865458" y="-172180"/>
          <a:ext cx="1948507" cy="6437376"/>
        </a:xfrm>
        <a:prstGeom prst="round2SameRect">
          <a:avLst/>
        </a:prstGeom>
        <a:solidFill>
          <a:schemeClr val="bg2">
            <a:lumMod val="50000"/>
            <a:alpha val="90000"/>
          </a:schemeClr>
        </a:solidFill>
        <a:ln w="158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GB" sz="2600" kern="1200" dirty="0">
              <a:solidFill>
                <a:schemeClr val="bg1"/>
              </a:solidFill>
              <a:latin typeface="Congenial" panose="02000503040000020004" pitchFamily="2" charset="0"/>
            </a:rPr>
            <a:t>Virtualisation</a:t>
          </a:r>
        </a:p>
        <a:p>
          <a:pPr marL="228600" lvl="1" indent="-228600" algn="l" defTabSz="1155700">
            <a:lnSpc>
              <a:spcPct val="90000"/>
            </a:lnSpc>
            <a:spcBef>
              <a:spcPct val="0"/>
            </a:spcBef>
            <a:spcAft>
              <a:spcPct val="15000"/>
            </a:spcAft>
            <a:buChar char="•"/>
          </a:pPr>
          <a:r>
            <a:rPr lang="en-GB" sz="2600" kern="1200" dirty="0">
              <a:solidFill>
                <a:schemeClr val="bg1"/>
              </a:solidFill>
              <a:latin typeface="Congenial" panose="02000503040000020004" pitchFamily="2" charset="0"/>
            </a:rPr>
            <a:t>Servers</a:t>
          </a:r>
        </a:p>
        <a:p>
          <a:pPr marL="228600" lvl="1" indent="-228600" algn="l" defTabSz="1155700">
            <a:lnSpc>
              <a:spcPct val="90000"/>
            </a:lnSpc>
            <a:spcBef>
              <a:spcPct val="0"/>
            </a:spcBef>
            <a:spcAft>
              <a:spcPct val="15000"/>
            </a:spcAft>
            <a:buChar char="•"/>
          </a:pPr>
          <a:r>
            <a:rPr lang="en-GB" sz="2600" kern="1200" dirty="0">
              <a:solidFill>
                <a:schemeClr val="bg1"/>
              </a:solidFill>
              <a:latin typeface="Congenial" panose="02000503040000020004" pitchFamily="2" charset="0"/>
            </a:rPr>
            <a:t>Storage</a:t>
          </a:r>
        </a:p>
        <a:p>
          <a:pPr marL="228600" lvl="1" indent="-228600" algn="l" defTabSz="1155700">
            <a:lnSpc>
              <a:spcPct val="90000"/>
            </a:lnSpc>
            <a:spcBef>
              <a:spcPct val="0"/>
            </a:spcBef>
            <a:spcAft>
              <a:spcPct val="15000"/>
            </a:spcAft>
            <a:buChar char="•"/>
          </a:pPr>
          <a:r>
            <a:rPr lang="en-GB" sz="2600" kern="1200" dirty="0">
              <a:solidFill>
                <a:schemeClr val="bg1"/>
              </a:solidFill>
              <a:latin typeface="Congenial" panose="02000503040000020004" pitchFamily="2" charset="0"/>
            </a:rPr>
            <a:t>Networking</a:t>
          </a:r>
        </a:p>
      </dsp:txBody>
      <dsp:txXfrm rot="-5400000">
        <a:off x="3621024" y="2167372"/>
        <a:ext cx="6342258" cy="1758271"/>
      </dsp:txXfrm>
    </dsp:sp>
    <dsp:sp modelId="{F03D5185-B8A5-4CE9-8FAF-7285D91BD518}">
      <dsp:nvSpPr>
        <dsp:cNvPr id="0" name=""/>
        <dsp:cNvSpPr/>
      </dsp:nvSpPr>
      <dsp:spPr>
        <a:xfrm>
          <a:off x="0" y="2242382"/>
          <a:ext cx="3621024" cy="1608249"/>
        </a:xfrm>
        <a:prstGeom prst="roundRect">
          <a:avLst/>
        </a:prstGeom>
        <a:solidFill>
          <a:schemeClr val="bg2">
            <a:lumMod val="5000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marL="0" lvl="0" indent="0" algn="ctr" defTabSz="1600200">
            <a:lnSpc>
              <a:spcPct val="90000"/>
            </a:lnSpc>
            <a:spcBef>
              <a:spcPct val="0"/>
            </a:spcBef>
            <a:spcAft>
              <a:spcPct val="35000"/>
            </a:spcAft>
            <a:buNone/>
          </a:pPr>
          <a:r>
            <a:rPr lang="en-GB" sz="3600" kern="1200" dirty="0"/>
            <a:t>Service Provider</a:t>
          </a:r>
        </a:p>
      </dsp:txBody>
      <dsp:txXfrm>
        <a:off x="78508" y="2320890"/>
        <a:ext cx="3464008" cy="145123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Work through all of the tasks on your worksheet. </a:t>
          </a:r>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Refer to your class notes or the lesson slides.</a:t>
          </a:r>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Compare your answer with the group.</a:t>
          </a:r>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noProof="0" dirty="0"/>
            <a:t>TIME ALLOWED: 15 Minutes.</a:t>
          </a:r>
          <a:endParaRPr lang="en-GB" sz="2200" kern="1200" noProof="0" dirty="0"/>
        </a:p>
      </dsp:txBody>
      <dsp:txXfrm>
        <a:off x="919851" y="2988100"/>
        <a:ext cx="9138548" cy="79640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0B7D05-E407-4E10-8A79-A6EA0E70172C}">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8D2EAC-9F79-4D7C-B1A3-DF9109937AE5}">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F3AE272-A9A6-4EB4-9D99-39B53A2FE4D1}">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Each of your exam questions will start with a </a:t>
          </a:r>
          <a:r>
            <a:rPr lang="en-GB" sz="2200" b="1" i="1" kern="1200" noProof="0" dirty="0"/>
            <a:t>command word</a:t>
          </a:r>
          <a:r>
            <a:rPr lang="en-GB" sz="2200" kern="1200" noProof="0" dirty="0"/>
            <a:t>.</a:t>
          </a:r>
        </a:p>
      </dsp:txBody>
      <dsp:txXfrm>
        <a:off x="919851" y="1571"/>
        <a:ext cx="9138548" cy="796407"/>
      </dsp:txXfrm>
    </dsp:sp>
    <dsp:sp modelId="{AEE6216A-86B7-4383-87C3-2B6F7B219A01}">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D2FF6B-171C-40BC-8216-0D3EFF21C686}">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B96BD72-0C68-4BC7-95D2-D7E5BAF6F0E5}">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The type of command word will determine how you answer the question.</a:t>
          </a:r>
        </a:p>
      </dsp:txBody>
      <dsp:txXfrm>
        <a:off x="919851" y="997081"/>
        <a:ext cx="9138548" cy="796407"/>
      </dsp:txXfrm>
    </dsp:sp>
    <dsp:sp modelId="{30214C24-4507-4B47-960D-900FE9F9A791}">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A18A936-02F0-430D-B8D3-EE6CA0DAE196}">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7F33C6B-1021-42B2-9D1D-E42E2B912516}">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It will also determine how your marks will be awarded.</a:t>
          </a:r>
        </a:p>
      </dsp:txBody>
      <dsp:txXfrm>
        <a:off x="919851" y="1992590"/>
        <a:ext cx="9138548" cy="796407"/>
      </dsp:txXfrm>
    </dsp:sp>
    <dsp:sp modelId="{30AABE70-612D-486B-BBB2-9542581093FF}">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5B57E97-73E0-4258-9772-A57B69C5187E}">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C64518B-F5D2-4A52-9681-5759BC852878}">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You need to be aware of the following command words.</a:t>
          </a:r>
        </a:p>
      </dsp:txBody>
      <dsp:txXfrm>
        <a:off x="919851" y="2988100"/>
        <a:ext cx="9138548" cy="79640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0D8B55-9025-4F44-8792-CE5BEF5D5724}">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9E3318-FA82-4D3E-BE20-11BE0474B4D6}">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119928B-F7E8-4B24-9FA5-5C4CC38CB6AA}">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This is the </a:t>
          </a:r>
          <a:r>
            <a:rPr lang="en-GB" sz="1900" kern="1200" noProof="0" dirty="0" err="1"/>
            <a:t>easisest</a:t>
          </a:r>
          <a:r>
            <a:rPr lang="en-GB" sz="1900" kern="1200" noProof="0" dirty="0"/>
            <a:t> command word to understand.</a:t>
          </a:r>
        </a:p>
      </dsp:txBody>
      <dsp:txXfrm>
        <a:off x="602771" y="1224"/>
        <a:ext cx="9455628" cy="521880"/>
      </dsp:txXfrm>
    </dsp:sp>
    <dsp:sp modelId="{8DE8FBB6-C969-4B5C-94C8-4352D4A97340}">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3DDE2BC-E54F-41A1-8A94-61C6C967A457}">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260EA11-A876-44EA-86D6-219492915D2E}">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Here you simply </a:t>
          </a:r>
          <a:r>
            <a:rPr lang="en-GB" sz="1900" b="1" i="1" kern="1200" noProof="0" dirty="0"/>
            <a:t>list</a:t>
          </a:r>
          <a:r>
            <a:rPr lang="en-GB" sz="1900" kern="1200" noProof="0" dirty="0"/>
            <a:t> a number of </a:t>
          </a:r>
          <a:r>
            <a:rPr lang="en-GB" sz="1900" b="1" i="1" kern="1200" noProof="0" dirty="0"/>
            <a:t>different</a:t>
          </a:r>
          <a:r>
            <a:rPr lang="en-GB" sz="1900" kern="1200" noProof="0" dirty="0"/>
            <a:t> facts.</a:t>
          </a:r>
        </a:p>
      </dsp:txBody>
      <dsp:txXfrm>
        <a:off x="602771" y="653574"/>
        <a:ext cx="9455628" cy="521880"/>
      </dsp:txXfrm>
    </dsp:sp>
    <dsp:sp modelId="{11B6ABE6-A6F1-49F3-8DAB-BEB2AFCD1F39}">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06E1B0-72BC-4F12-8807-91AFEE2E8B86}">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EFA640E-3C67-4815-AFD4-D805C7B487C4}">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A two mark ‘Name / State / Give’ question required </a:t>
          </a:r>
          <a:r>
            <a:rPr lang="en-GB" sz="1900" b="1" i="1" kern="1200" noProof="0" dirty="0"/>
            <a:t>two different facts</a:t>
          </a:r>
          <a:r>
            <a:rPr lang="en-GB" sz="1900" kern="1200" noProof="0" dirty="0"/>
            <a:t>.</a:t>
          </a:r>
        </a:p>
      </dsp:txBody>
      <dsp:txXfrm>
        <a:off x="602771" y="1305924"/>
        <a:ext cx="9455628" cy="521880"/>
      </dsp:txXfrm>
    </dsp:sp>
    <dsp:sp modelId="{BD50EB95-D922-4983-B69F-91542E67426E}">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6B24A3-7B3D-4EB8-9D12-114E2FC5A5D4}">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B470B0C-81D5-408C-85D8-BD27122BA615}">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Make sure the facts are different and not simply the opposite.</a:t>
          </a:r>
        </a:p>
      </dsp:txBody>
      <dsp:txXfrm>
        <a:off x="602771" y="1958275"/>
        <a:ext cx="9455628" cy="521880"/>
      </dsp:txXfrm>
    </dsp:sp>
    <dsp:sp modelId="{8CC35F4B-2476-48C7-B1B3-38DCD985E999}">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B43270-EDF1-4DBD-BE61-EB8C283C8367}">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C8A102C-E727-4010-AE01-29073EE6FF39}">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For example: “Switches are faster than hubs. Hubs are slower than switches”.</a:t>
          </a:r>
        </a:p>
      </dsp:txBody>
      <dsp:txXfrm>
        <a:off x="602771" y="2610625"/>
        <a:ext cx="9455628" cy="521880"/>
      </dsp:txXfrm>
    </dsp:sp>
    <dsp:sp modelId="{A600370C-ABE9-4364-9DB8-F4C80A97555B}">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F7D92F-117A-43BA-BA01-000038C48061}">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2265846-E110-46ED-9E2A-DE79E9DEE508}">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noProof="0" dirty="0"/>
            <a:t>This is the</a:t>
          </a:r>
          <a:r>
            <a:rPr lang="en-GB" sz="1900" b="1" i="1" kern="1200" noProof="0" dirty="0"/>
            <a:t> same point </a:t>
          </a:r>
          <a:r>
            <a:rPr lang="en-GB" sz="1900" kern="1200" noProof="0" dirty="0"/>
            <a:t>just repeated from an </a:t>
          </a:r>
          <a:r>
            <a:rPr lang="en-GB" sz="1900" b="1" i="1" kern="1200" noProof="0" dirty="0"/>
            <a:t>opposite perspective</a:t>
          </a:r>
          <a:r>
            <a:rPr lang="en-GB" sz="1900" kern="1200" noProof="0" dirty="0"/>
            <a:t>.</a:t>
          </a:r>
        </a:p>
      </dsp:txBody>
      <dsp:txXfrm>
        <a:off x="602771" y="3262975"/>
        <a:ext cx="9455628" cy="52188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D6AA1C-201C-4511-BC43-54C78DBB803B}">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2F389D4-C3D9-4C72-A4F6-CB3DDBBEF1B9}">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3C1F867-6098-419B-9C41-69371BC9DE3D}">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If you see a question with the command word ‘</a:t>
          </a:r>
          <a:r>
            <a:rPr lang="en-GB" sz="2200" b="1" i="1" kern="1200" noProof="0" dirty="0"/>
            <a:t>Explain</a:t>
          </a:r>
          <a:r>
            <a:rPr lang="en-GB" sz="2200" kern="1200" noProof="0" dirty="0"/>
            <a:t>’.</a:t>
          </a:r>
        </a:p>
      </dsp:txBody>
      <dsp:txXfrm>
        <a:off x="919851" y="1571"/>
        <a:ext cx="9138548" cy="796407"/>
      </dsp:txXfrm>
    </dsp:sp>
    <dsp:sp modelId="{A9ABDDEB-6ABD-40F3-AA0E-5B135972054E}">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00B29BC-19B3-4188-BB21-7498BB15CC2F}">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B250604-35A4-48DF-AAE9-B2BA1B29D2E0}">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Each question will either be </a:t>
          </a:r>
          <a:r>
            <a:rPr lang="en-GB" sz="2200" b="1" i="1" kern="1200" noProof="0" dirty="0"/>
            <a:t>2 marks </a:t>
          </a:r>
          <a:r>
            <a:rPr lang="en-GB" sz="2200" kern="1200" noProof="0" dirty="0"/>
            <a:t>or </a:t>
          </a:r>
          <a:r>
            <a:rPr lang="en-GB" sz="2200" b="1" i="1" kern="1200" noProof="0" dirty="0"/>
            <a:t>4 marks</a:t>
          </a:r>
          <a:r>
            <a:rPr lang="en-GB" sz="2200" kern="1200" noProof="0" dirty="0"/>
            <a:t>.</a:t>
          </a:r>
        </a:p>
      </dsp:txBody>
      <dsp:txXfrm>
        <a:off x="919851" y="997081"/>
        <a:ext cx="9138548" cy="796407"/>
      </dsp:txXfrm>
    </dsp:sp>
    <dsp:sp modelId="{FF1B4D68-E624-4A92-B83E-DDAB4D9C04B4}">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49C579-38E8-4FD8-92BA-024EC23E07E8}">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DDF8FE6-7803-42B5-B609-041B5963CD19}">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You get ONE mark for </a:t>
          </a:r>
          <a:r>
            <a:rPr lang="en-GB" sz="2200" b="1" i="1" kern="1200" noProof="0" dirty="0"/>
            <a:t>identifying a point</a:t>
          </a:r>
          <a:r>
            <a:rPr lang="en-GB" sz="2200" kern="1200" noProof="0" dirty="0"/>
            <a:t>.</a:t>
          </a:r>
        </a:p>
      </dsp:txBody>
      <dsp:txXfrm>
        <a:off x="919851" y="1992590"/>
        <a:ext cx="9138548" cy="796407"/>
      </dsp:txXfrm>
    </dsp:sp>
    <dsp:sp modelId="{71E52044-1EA9-4F5D-9F64-16DE6D82483A}">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143043-B97A-4E0B-A7A1-07092B2D9CFE}">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E5120F3-753A-4FEA-9C09-BFB179195570}">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noProof="0" dirty="0"/>
            <a:t>You get ONE mark </a:t>
          </a:r>
          <a:r>
            <a:rPr lang="en-GB" sz="2200" b="1" i="1" kern="1200" noProof="0" dirty="0"/>
            <a:t>expanding or explaining the point</a:t>
          </a:r>
          <a:r>
            <a:rPr lang="en-GB" sz="2200" kern="1200" noProof="0" dirty="0"/>
            <a:t>.</a:t>
          </a:r>
        </a:p>
      </dsp:txBody>
      <dsp:txXfrm>
        <a:off x="919851" y="2988100"/>
        <a:ext cx="9138548" cy="79640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At the end of your worksheet, there are some exam style questions. </a:t>
          </a:r>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You should be aiming for 1 mark in 1 minute.</a:t>
          </a:r>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Compare your answers with the answers provided.</a:t>
          </a:r>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noProof="0" dirty="0"/>
            <a:t>TIME ALLOWED: 30 Minutes.</a:t>
          </a:r>
          <a:endParaRPr lang="en-GB" sz="2200" kern="1200" noProof="0" dirty="0"/>
        </a:p>
      </dsp:txBody>
      <dsp:txXfrm>
        <a:off x="919851" y="2988100"/>
        <a:ext cx="9138548" cy="79640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51DA5C-9618-4619-AA73-B6D0CE6BE4BC}">
      <dsp:nvSpPr>
        <dsp:cNvPr id="0" name=""/>
        <dsp:cNvSpPr/>
      </dsp:nvSpPr>
      <dsp:spPr>
        <a:xfrm>
          <a:off x="0" y="0"/>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64BEBCA-25BB-46CB-8401-A184E0A552CD}">
      <dsp:nvSpPr>
        <dsp:cNvPr id="0" name=""/>
        <dsp:cNvSpPr/>
      </dsp:nvSpPr>
      <dsp:spPr>
        <a:xfrm>
          <a:off x="157868" y="118647"/>
          <a:ext cx="287034" cy="287034"/>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70F76B-78F1-478A-BF81-6088C8FA5CFF}">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what is meant by the Cloud?</a:t>
          </a:r>
        </a:p>
      </dsp:txBody>
      <dsp:txXfrm>
        <a:off x="602771" y="1224"/>
        <a:ext cx="9455628" cy="521880"/>
      </dsp:txXfrm>
    </dsp:sp>
    <dsp:sp modelId="{0DE6C41A-12A6-44D2-8504-EB8644925FB4}">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17934C-2210-4266-8B90-09B209DF317E}">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602C78-04ED-4B4B-83C9-73D3316AD4C3}">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what is meant by cloud computing?</a:t>
          </a:r>
        </a:p>
      </dsp:txBody>
      <dsp:txXfrm>
        <a:off x="602771" y="653574"/>
        <a:ext cx="9455628" cy="521880"/>
      </dsp:txXfrm>
    </dsp:sp>
    <dsp:sp modelId="{3BBCD2A0-19C4-4242-AB60-9DFF39AE94DC}">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BAC2F4-3A96-4E64-B9BD-0DE4940B1993}">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F1C1770-08C8-44A5-9590-93D122280BBE}">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what is meant by a delivery model?</a:t>
          </a:r>
        </a:p>
      </dsp:txBody>
      <dsp:txXfrm>
        <a:off x="602771" y="1305924"/>
        <a:ext cx="9455628" cy="521880"/>
      </dsp:txXfrm>
    </dsp:sp>
    <dsp:sp modelId="{C3F041E9-F6A7-403A-8C92-CDF9C101BF4D}">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F1D73B-A29A-4628-A437-D32B1DA4554C}">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F244BB5-35AF-4F2E-BA8A-9CA06B168EDE}">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difference between public, private and hybrid clouds?</a:t>
          </a:r>
        </a:p>
      </dsp:txBody>
      <dsp:txXfrm>
        <a:off x="602771" y="1958275"/>
        <a:ext cx="9455628" cy="521880"/>
      </dsp:txXfrm>
    </dsp:sp>
    <dsp:sp modelId="{BC3479AA-27C6-4F4D-97BA-72CA50D3F162}">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2B4D63-A324-4668-8AD4-8097ED5A5D63}">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AA03F5D-C628-4D65-A0AC-626B5EC25B47}">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difference between IaaS, SaaS and PaaS?</a:t>
          </a:r>
        </a:p>
      </dsp:txBody>
      <dsp:txXfrm>
        <a:off x="602771" y="2610625"/>
        <a:ext cx="9455628" cy="521880"/>
      </dsp:txXfrm>
    </dsp:sp>
    <dsp:sp modelId="{8B452D12-1E72-4418-A606-D7251F51289C}">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A9551D-B905-499A-BBF8-EAD0C6E1499E}">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654C263-0970-48F8-A700-6E7758CAA2C3}">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noProof="0" dirty="0"/>
            <a:t>Can I explain the impact of using cloud computing?</a:t>
          </a:r>
        </a:p>
      </dsp:txBody>
      <dsp:txXfrm>
        <a:off x="602771" y="3262975"/>
        <a:ext cx="9455628" cy="5218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254AFF-9D5D-4762-96A6-9AB775CFCF42}">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4100C8-EA0F-429E-9E54-2D5FA728D285}">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592B01-F03F-48E6-A681-260638045927}">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666750">
            <a:lnSpc>
              <a:spcPct val="100000"/>
            </a:lnSpc>
            <a:spcBef>
              <a:spcPct val="0"/>
            </a:spcBef>
            <a:spcAft>
              <a:spcPct val="35000"/>
            </a:spcAft>
            <a:buNone/>
          </a:pPr>
          <a:r>
            <a:rPr lang="en-GB" sz="1500" kern="1200"/>
            <a:t>The concept of ‘The Cloud’ has become very common in recent years.</a:t>
          </a:r>
          <a:endParaRPr lang="en-US" sz="1500" kern="1200"/>
        </a:p>
      </dsp:txBody>
      <dsp:txXfrm>
        <a:off x="602771" y="1224"/>
        <a:ext cx="9455628" cy="521880"/>
      </dsp:txXfrm>
    </dsp:sp>
    <dsp:sp modelId="{AC6E8E0C-233D-475E-9D78-DD4AC4B47617}">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AA71DBE-C352-40B1-8A9A-27E745573D8C}">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7C50007-5731-4575-AF16-C07384FC9369}">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666750">
            <a:lnSpc>
              <a:spcPct val="100000"/>
            </a:lnSpc>
            <a:spcBef>
              <a:spcPct val="0"/>
            </a:spcBef>
            <a:spcAft>
              <a:spcPct val="35000"/>
            </a:spcAft>
            <a:buNone/>
          </a:pPr>
          <a:r>
            <a:rPr lang="en-GB" sz="1500" kern="1200"/>
            <a:t>The Cloud is the idea that programs or data can be accessed from a </a:t>
          </a:r>
          <a:r>
            <a:rPr lang="en-GB" sz="1500" b="1" i="1" kern="1200"/>
            <a:t>remote device using the internet</a:t>
          </a:r>
          <a:r>
            <a:rPr lang="en-GB" sz="1500" kern="1200"/>
            <a:t>.</a:t>
          </a:r>
          <a:endParaRPr lang="en-US" sz="1500" kern="1200"/>
        </a:p>
      </dsp:txBody>
      <dsp:txXfrm>
        <a:off x="602771" y="653574"/>
        <a:ext cx="9455628" cy="521880"/>
      </dsp:txXfrm>
    </dsp:sp>
    <dsp:sp modelId="{094E72B1-B724-4A8F-9307-2CB0AE651643}">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27455BC-B4CF-47FD-83A6-91E872CE8B6E}">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152123-E043-4C5D-8E48-FC743F537591}">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666750">
            <a:lnSpc>
              <a:spcPct val="100000"/>
            </a:lnSpc>
            <a:spcBef>
              <a:spcPct val="0"/>
            </a:spcBef>
            <a:spcAft>
              <a:spcPct val="35000"/>
            </a:spcAft>
            <a:buNone/>
          </a:pPr>
          <a:r>
            <a:rPr lang="en-US" sz="1500" kern="1200" dirty="0"/>
            <a:t>The programs and data are located in a </a:t>
          </a:r>
          <a:r>
            <a:rPr lang="en-US" sz="1500" b="1" i="1" kern="1200" dirty="0"/>
            <a:t>cluster of physical servers contained in a building </a:t>
          </a:r>
          <a:r>
            <a:rPr lang="en-US" sz="1500" kern="1200" dirty="0"/>
            <a:t>somewhere on the planet.</a:t>
          </a:r>
        </a:p>
      </dsp:txBody>
      <dsp:txXfrm>
        <a:off x="602771" y="1305924"/>
        <a:ext cx="9455628" cy="521880"/>
      </dsp:txXfrm>
    </dsp:sp>
    <dsp:sp modelId="{B8CCFAEC-0544-4895-9132-49891218702B}">
      <dsp:nvSpPr>
        <dsp:cNvPr id="0" name=""/>
        <dsp:cNvSpPr/>
      </dsp:nvSpPr>
      <dsp:spPr>
        <a:xfrm>
          <a:off x="0" y="1967240"/>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754904-F7DA-4CA1-ABBC-E668E8C8F54E}">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9B928A4-215A-4BCF-9D25-B231F98724F2}">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666750">
            <a:lnSpc>
              <a:spcPct val="100000"/>
            </a:lnSpc>
            <a:spcBef>
              <a:spcPct val="0"/>
            </a:spcBef>
            <a:spcAft>
              <a:spcPct val="35000"/>
            </a:spcAft>
            <a:buNone/>
          </a:pPr>
          <a:r>
            <a:rPr lang="en-US" sz="1500" kern="1200"/>
            <a:t>These servers contain the cloud programs and data.</a:t>
          </a:r>
        </a:p>
      </dsp:txBody>
      <dsp:txXfrm>
        <a:off x="602771" y="1958275"/>
        <a:ext cx="9455628" cy="521880"/>
      </dsp:txXfrm>
    </dsp:sp>
    <dsp:sp modelId="{F702CC6F-ECF3-4F1D-BE42-14B5C422209C}">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CCD9A43-8AFD-407C-8B38-42A5B22AB285}">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F0DFED9-AFEB-49AE-A017-DA7C47788F9C}">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666750">
            <a:lnSpc>
              <a:spcPct val="100000"/>
            </a:lnSpc>
            <a:spcBef>
              <a:spcPct val="0"/>
            </a:spcBef>
            <a:spcAft>
              <a:spcPct val="35000"/>
            </a:spcAft>
            <a:buNone/>
          </a:pPr>
          <a:r>
            <a:rPr lang="en-GB" sz="1500" kern="1200"/>
            <a:t>Cloud programs and data are accessed using HTTP / HTTPS.</a:t>
          </a:r>
          <a:endParaRPr lang="en-US" sz="1500" kern="1200"/>
        </a:p>
      </dsp:txBody>
      <dsp:txXfrm>
        <a:off x="602771" y="2610625"/>
        <a:ext cx="9455628" cy="521880"/>
      </dsp:txXfrm>
    </dsp:sp>
    <dsp:sp modelId="{0A01BF4C-8E81-40E4-9C3C-ED882F407E33}">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2B81C6-753A-4542-A1BD-2736060EF8B3}">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374E7D2-0ADD-4C72-92F3-13EA33810263}">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666750">
            <a:lnSpc>
              <a:spcPct val="100000"/>
            </a:lnSpc>
            <a:spcBef>
              <a:spcPct val="0"/>
            </a:spcBef>
            <a:spcAft>
              <a:spcPct val="35000"/>
            </a:spcAft>
            <a:buNone/>
          </a:pPr>
          <a:r>
            <a:rPr lang="en-GB" sz="1500" kern="1200"/>
            <a:t>This means that the device accessing Cloud services </a:t>
          </a:r>
          <a:r>
            <a:rPr lang="en-GB" sz="1500" b="1" i="1" kern="1200"/>
            <a:t>only needs a browser</a:t>
          </a:r>
          <a:r>
            <a:rPr lang="en-GB" sz="1500" kern="1200"/>
            <a:t>.</a:t>
          </a:r>
          <a:endParaRPr lang="en-US" sz="1500" kern="1200"/>
        </a:p>
      </dsp:txBody>
      <dsp:txXfrm>
        <a:off x="602771" y="3262975"/>
        <a:ext cx="9455628" cy="5218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4C4145-9037-41B6-AC70-95CFF9F8F474}">
      <dsp:nvSpPr>
        <dsp:cNvPr id="0" name=""/>
        <dsp:cNvSpPr/>
      </dsp:nvSpPr>
      <dsp:spPr>
        <a:xfrm>
          <a:off x="0" y="323"/>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2E3642-39B2-42A1-9E5B-4D9FD7955A3F}">
      <dsp:nvSpPr>
        <dsp:cNvPr id="0" name=""/>
        <dsp:cNvSpPr/>
      </dsp:nvSpPr>
      <dsp:spPr>
        <a:xfrm>
          <a:off x="134716" y="100526"/>
          <a:ext cx="244939" cy="24493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63099A6-BD94-407F-B25B-A531A828366B}">
      <dsp:nvSpPr>
        <dsp:cNvPr id="0" name=""/>
        <dsp:cNvSpPr/>
      </dsp:nvSpPr>
      <dsp:spPr>
        <a:xfrm>
          <a:off x="514373" y="323"/>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dirty="0"/>
            <a:t>HTTP/S stands for </a:t>
          </a:r>
          <a:r>
            <a:rPr lang="en-US" sz="1600" b="1" i="1" kern="1200" dirty="0"/>
            <a:t>Hyper Text Transfer Protocol/ Secure</a:t>
          </a:r>
          <a:r>
            <a:rPr lang="en-US" sz="1600" kern="1200" dirty="0"/>
            <a:t>.</a:t>
          </a:r>
        </a:p>
      </dsp:txBody>
      <dsp:txXfrm>
        <a:off x="514373" y="323"/>
        <a:ext cx="9544026" cy="445345"/>
      </dsp:txXfrm>
    </dsp:sp>
    <dsp:sp modelId="{866F796B-6D2B-49CC-8619-FC4A1A249F54}">
      <dsp:nvSpPr>
        <dsp:cNvPr id="0" name=""/>
        <dsp:cNvSpPr/>
      </dsp:nvSpPr>
      <dsp:spPr>
        <a:xfrm>
          <a:off x="0" y="557004"/>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8353DD5-7587-41A2-B423-36C74679357B}">
      <dsp:nvSpPr>
        <dsp:cNvPr id="0" name=""/>
        <dsp:cNvSpPr/>
      </dsp:nvSpPr>
      <dsp:spPr>
        <a:xfrm>
          <a:off x="134716" y="657207"/>
          <a:ext cx="244939" cy="24493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290C79-4D1F-41D4-85D0-00EC00084BE7}">
      <dsp:nvSpPr>
        <dsp:cNvPr id="0" name=""/>
        <dsp:cNvSpPr/>
      </dsp:nvSpPr>
      <dsp:spPr>
        <a:xfrm>
          <a:off x="514373" y="557004"/>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a:t>It is a very simple protocol for transmitting web data between a client and a web sever.</a:t>
          </a:r>
        </a:p>
      </dsp:txBody>
      <dsp:txXfrm>
        <a:off x="514373" y="557004"/>
        <a:ext cx="9544026" cy="445345"/>
      </dsp:txXfrm>
    </dsp:sp>
    <dsp:sp modelId="{E6E4998C-2BC5-4AEF-8B69-4E884442AB6E}">
      <dsp:nvSpPr>
        <dsp:cNvPr id="0" name=""/>
        <dsp:cNvSpPr/>
      </dsp:nvSpPr>
      <dsp:spPr>
        <a:xfrm>
          <a:off x="0" y="1113686"/>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80AD3C6-2276-4EE9-ADEA-737FF61B08FA}">
      <dsp:nvSpPr>
        <dsp:cNvPr id="0" name=""/>
        <dsp:cNvSpPr/>
      </dsp:nvSpPr>
      <dsp:spPr>
        <a:xfrm>
          <a:off x="134716" y="1213888"/>
          <a:ext cx="244939" cy="24493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4FD64E2-FAA6-46AB-81CA-BF487B1A3B05}">
      <dsp:nvSpPr>
        <dsp:cNvPr id="0" name=""/>
        <dsp:cNvSpPr/>
      </dsp:nvSpPr>
      <dsp:spPr>
        <a:xfrm>
          <a:off x="514373" y="1113686"/>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dirty="0"/>
            <a:t>The </a:t>
          </a:r>
          <a:r>
            <a:rPr lang="en-US" sz="1600" b="1" i="1" kern="1200" dirty="0"/>
            <a:t>PROTOCOL</a:t>
          </a:r>
          <a:r>
            <a:rPr lang="en-US" sz="1600" kern="1200" dirty="0"/>
            <a:t> has two parts.</a:t>
          </a:r>
        </a:p>
      </dsp:txBody>
      <dsp:txXfrm>
        <a:off x="514373" y="1113686"/>
        <a:ext cx="9544026" cy="445345"/>
      </dsp:txXfrm>
    </dsp:sp>
    <dsp:sp modelId="{C3AAEA8C-520B-4098-8A7B-74B7474C0E02}">
      <dsp:nvSpPr>
        <dsp:cNvPr id="0" name=""/>
        <dsp:cNvSpPr/>
      </dsp:nvSpPr>
      <dsp:spPr>
        <a:xfrm>
          <a:off x="0" y="1670367"/>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CBB6CE-724C-4908-A4E6-D11870C20E91}">
      <dsp:nvSpPr>
        <dsp:cNvPr id="0" name=""/>
        <dsp:cNvSpPr/>
      </dsp:nvSpPr>
      <dsp:spPr>
        <a:xfrm>
          <a:off x="134716" y="1770570"/>
          <a:ext cx="244939" cy="24493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833D677-5EAB-49EE-B7B0-A870D4FA4D02}">
      <dsp:nvSpPr>
        <dsp:cNvPr id="0" name=""/>
        <dsp:cNvSpPr/>
      </dsp:nvSpPr>
      <dsp:spPr>
        <a:xfrm>
          <a:off x="514373" y="1670367"/>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dirty="0"/>
            <a:t>A client sends a </a:t>
          </a:r>
          <a:r>
            <a:rPr lang="en-US" sz="1600" b="1" i="1" kern="1200" dirty="0"/>
            <a:t>HTTP REQUEST.</a:t>
          </a:r>
        </a:p>
      </dsp:txBody>
      <dsp:txXfrm>
        <a:off x="514373" y="1670367"/>
        <a:ext cx="9544026" cy="445345"/>
      </dsp:txXfrm>
    </dsp:sp>
    <dsp:sp modelId="{420987D9-D8D4-4B2D-9A16-7A84DE8051C4}">
      <dsp:nvSpPr>
        <dsp:cNvPr id="0" name=""/>
        <dsp:cNvSpPr/>
      </dsp:nvSpPr>
      <dsp:spPr>
        <a:xfrm>
          <a:off x="0" y="2227048"/>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349034-F3EC-4CE1-B6AF-810C6BE4EC73}">
      <dsp:nvSpPr>
        <dsp:cNvPr id="0" name=""/>
        <dsp:cNvSpPr/>
      </dsp:nvSpPr>
      <dsp:spPr>
        <a:xfrm>
          <a:off x="134716" y="2327251"/>
          <a:ext cx="244939" cy="24493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E58B957-7EEE-4F0B-BC7E-415FB68E7BED}">
      <dsp:nvSpPr>
        <dsp:cNvPr id="0" name=""/>
        <dsp:cNvSpPr/>
      </dsp:nvSpPr>
      <dsp:spPr>
        <a:xfrm>
          <a:off x="514373" y="2227048"/>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a:t>The client will then wait.</a:t>
          </a:r>
        </a:p>
      </dsp:txBody>
      <dsp:txXfrm>
        <a:off x="514373" y="2227048"/>
        <a:ext cx="9544026" cy="445345"/>
      </dsp:txXfrm>
    </dsp:sp>
    <dsp:sp modelId="{E33C9254-01CC-44D6-B441-26DDB2DAA306}">
      <dsp:nvSpPr>
        <dsp:cNvPr id="0" name=""/>
        <dsp:cNvSpPr/>
      </dsp:nvSpPr>
      <dsp:spPr>
        <a:xfrm>
          <a:off x="0" y="2783730"/>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68882E-8BF2-4BAC-8EF6-65F76AE71C75}">
      <dsp:nvSpPr>
        <dsp:cNvPr id="0" name=""/>
        <dsp:cNvSpPr/>
      </dsp:nvSpPr>
      <dsp:spPr>
        <a:xfrm>
          <a:off x="134716" y="2883932"/>
          <a:ext cx="244939" cy="244939"/>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E965D64-9532-484F-9AF1-34B5A9F667A8}">
      <dsp:nvSpPr>
        <dsp:cNvPr id="0" name=""/>
        <dsp:cNvSpPr/>
      </dsp:nvSpPr>
      <dsp:spPr>
        <a:xfrm>
          <a:off x="514373" y="2783730"/>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dirty="0"/>
            <a:t>The server will send an </a:t>
          </a:r>
          <a:r>
            <a:rPr lang="en-US" sz="1600" b="1" i="1" kern="1200" dirty="0"/>
            <a:t>HTTP RESPONSE</a:t>
          </a:r>
          <a:r>
            <a:rPr lang="en-US" sz="1600" kern="1200" dirty="0"/>
            <a:t> containing the web page and all associated data.</a:t>
          </a:r>
        </a:p>
      </dsp:txBody>
      <dsp:txXfrm>
        <a:off x="514373" y="2783730"/>
        <a:ext cx="9544026" cy="445345"/>
      </dsp:txXfrm>
    </dsp:sp>
    <dsp:sp modelId="{181B4685-A04A-4D04-B9E9-82408F78911D}">
      <dsp:nvSpPr>
        <dsp:cNvPr id="0" name=""/>
        <dsp:cNvSpPr/>
      </dsp:nvSpPr>
      <dsp:spPr>
        <a:xfrm>
          <a:off x="0" y="3340411"/>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FE75815-0525-4279-98BF-ED711A1B1875}">
      <dsp:nvSpPr>
        <dsp:cNvPr id="0" name=""/>
        <dsp:cNvSpPr/>
      </dsp:nvSpPr>
      <dsp:spPr>
        <a:xfrm>
          <a:off x="134716" y="3440614"/>
          <a:ext cx="244939" cy="244939"/>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06825F4-4568-41B7-A465-27E2E199C0ED}">
      <dsp:nvSpPr>
        <dsp:cNvPr id="0" name=""/>
        <dsp:cNvSpPr/>
      </dsp:nvSpPr>
      <dsp:spPr>
        <a:xfrm>
          <a:off x="514373" y="3340411"/>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US" sz="1600" kern="1200"/>
            <a:t>The protocol ends.</a:t>
          </a:r>
        </a:p>
      </dsp:txBody>
      <dsp:txXfrm>
        <a:off x="514373" y="3340411"/>
        <a:ext cx="9544026" cy="44534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A0EB4B-FC70-49C6-B54A-52B4837301E7}">
      <dsp:nvSpPr>
        <dsp:cNvPr id="0" name=""/>
        <dsp:cNvSpPr/>
      </dsp:nvSpPr>
      <dsp:spPr>
        <a:xfrm>
          <a:off x="0" y="323"/>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65B2268-3D7B-4F25-8916-9BBAFEBF8CEB}">
      <dsp:nvSpPr>
        <dsp:cNvPr id="0" name=""/>
        <dsp:cNvSpPr/>
      </dsp:nvSpPr>
      <dsp:spPr>
        <a:xfrm>
          <a:off x="134716" y="100526"/>
          <a:ext cx="244939" cy="24493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F7D5D14-90CD-40F0-B680-AA9C0B5D0338}">
      <dsp:nvSpPr>
        <dsp:cNvPr id="0" name=""/>
        <dsp:cNvSpPr/>
      </dsp:nvSpPr>
      <dsp:spPr>
        <a:xfrm>
          <a:off x="514373" y="323"/>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Accessing cloud data or services is pretty much the same.</a:t>
          </a:r>
          <a:endParaRPr lang="en-US" sz="1600" kern="1200"/>
        </a:p>
      </dsp:txBody>
      <dsp:txXfrm>
        <a:off x="514373" y="323"/>
        <a:ext cx="9544026" cy="445345"/>
      </dsp:txXfrm>
    </dsp:sp>
    <dsp:sp modelId="{6CA8386D-7324-427F-942D-5E3ED6891D62}">
      <dsp:nvSpPr>
        <dsp:cNvPr id="0" name=""/>
        <dsp:cNvSpPr/>
      </dsp:nvSpPr>
      <dsp:spPr>
        <a:xfrm>
          <a:off x="0" y="557004"/>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63DEB9A-6C1E-46E1-BC10-AA2E7E583D60}">
      <dsp:nvSpPr>
        <dsp:cNvPr id="0" name=""/>
        <dsp:cNvSpPr/>
      </dsp:nvSpPr>
      <dsp:spPr>
        <a:xfrm>
          <a:off x="134716" y="657207"/>
          <a:ext cx="244939" cy="24493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F9A9238-BA97-4E11-BFD3-F51205C73DCD}">
      <dsp:nvSpPr>
        <dsp:cNvPr id="0" name=""/>
        <dsp:cNvSpPr/>
      </dsp:nvSpPr>
      <dsp:spPr>
        <a:xfrm>
          <a:off x="514373" y="557004"/>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dirty="0"/>
            <a:t>A Client will send a </a:t>
          </a:r>
          <a:r>
            <a:rPr lang="en-GB" sz="1600" b="1" i="1" kern="1200" dirty="0"/>
            <a:t>cloud service request  over HTTPS</a:t>
          </a:r>
          <a:r>
            <a:rPr lang="en-GB" sz="1600" kern="1200" dirty="0"/>
            <a:t>.</a:t>
          </a:r>
          <a:endParaRPr lang="en-US" sz="1600" kern="1200" dirty="0"/>
        </a:p>
      </dsp:txBody>
      <dsp:txXfrm>
        <a:off x="514373" y="557004"/>
        <a:ext cx="9544026" cy="445345"/>
      </dsp:txXfrm>
    </dsp:sp>
    <dsp:sp modelId="{FE629FDE-E7C1-4F8E-A664-489D23541AD3}">
      <dsp:nvSpPr>
        <dsp:cNvPr id="0" name=""/>
        <dsp:cNvSpPr/>
      </dsp:nvSpPr>
      <dsp:spPr>
        <a:xfrm>
          <a:off x="0" y="1113686"/>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B086FE5-229A-4A59-A24D-6CFB81B3762B}">
      <dsp:nvSpPr>
        <dsp:cNvPr id="0" name=""/>
        <dsp:cNvSpPr/>
      </dsp:nvSpPr>
      <dsp:spPr>
        <a:xfrm>
          <a:off x="134716" y="1213888"/>
          <a:ext cx="244939" cy="24493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05873AA-8C04-40AD-AC09-8BCE236A3728}">
      <dsp:nvSpPr>
        <dsp:cNvPr id="0" name=""/>
        <dsp:cNvSpPr/>
      </dsp:nvSpPr>
      <dsp:spPr>
        <a:xfrm>
          <a:off x="514373" y="1113686"/>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dirty="0"/>
            <a:t>The cloud service request will be </a:t>
          </a:r>
          <a:r>
            <a:rPr lang="en-GB" sz="1600" b="1" i="1" kern="1200" dirty="0"/>
            <a:t>queued on the Cloud Server</a:t>
          </a:r>
          <a:r>
            <a:rPr lang="en-GB" sz="1600" kern="1200" dirty="0"/>
            <a:t>.</a:t>
          </a:r>
          <a:endParaRPr lang="en-US" sz="1600" kern="1200" dirty="0"/>
        </a:p>
      </dsp:txBody>
      <dsp:txXfrm>
        <a:off x="514373" y="1113686"/>
        <a:ext cx="9544026" cy="445345"/>
      </dsp:txXfrm>
    </dsp:sp>
    <dsp:sp modelId="{652859C3-CD6B-45F3-8B60-8E65BC3956ED}">
      <dsp:nvSpPr>
        <dsp:cNvPr id="0" name=""/>
        <dsp:cNvSpPr/>
      </dsp:nvSpPr>
      <dsp:spPr>
        <a:xfrm>
          <a:off x="0" y="1670367"/>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3980F3-E598-45D8-BF32-21A5215DBB2F}">
      <dsp:nvSpPr>
        <dsp:cNvPr id="0" name=""/>
        <dsp:cNvSpPr/>
      </dsp:nvSpPr>
      <dsp:spPr>
        <a:xfrm>
          <a:off x="134716" y="1770570"/>
          <a:ext cx="244939" cy="24493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48319D-0A50-47E1-B884-E2073033D97F}">
      <dsp:nvSpPr>
        <dsp:cNvPr id="0" name=""/>
        <dsp:cNvSpPr/>
      </dsp:nvSpPr>
      <dsp:spPr>
        <a:xfrm>
          <a:off x="514373" y="1670367"/>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dirty="0"/>
            <a:t>The </a:t>
          </a:r>
          <a:r>
            <a:rPr lang="en-GB" sz="1600" b="1" i="1" kern="1200" dirty="0"/>
            <a:t>request will be processed </a:t>
          </a:r>
          <a:r>
            <a:rPr lang="en-GB" sz="1600" b="0" i="0" kern="1200" dirty="0"/>
            <a:t>by the cloud server</a:t>
          </a:r>
          <a:r>
            <a:rPr lang="en-GB" sz="1600" kern="1200" dirty="0"/>
            <a:t>.</a:t>
          </a:r>
          <a:endParaRPr lang="en-US" sz="1600" kern="1200" dirty="0"/>
        </a:p>
      </dsp:txBody>
      <dsp:txXfrm>
        <a:off x="514373" y="1670367"/>
        <a:ext cx="9544026" cy="445345"/>
      </dsp:txXfrm>
    </dsp:sp>
    <dsp:sp modelId="{F7318AEE-BC3C-426B-89D2-924B369120EF}">
      <dsp:nvSpPr>
        <dsp:cNvPr id="0" name=""/>
        <dsp:cNvSpPr/>
      </dsp:nvSpPr>
      <dsp:spPr>
        <a:xfrm>
          <a:off x="0" y="2227048"/>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96220DE-C205-415E-B25D-B081314DCBDF}">
      <dsp:nvSpPr>
        <dsp:cNvPr id="0" name=""/>
        <dsp:cNvSpPr/>
      </dsp:nvSpPr>
      <dsp:spPr>
        <a:xfrm>
          <a:off x="134716" y="2327251"/>
          <a:ext cx="244939" cy="24493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5AE6A93-9DB6-459D-962B-9A7D366A581C}">
      <dsp:nvSpPr>
        <dsp:cNvPr id="0" name=""/>
        <dsp:cNvSpPr/>
      </dsp:nvSpPr>
      <dsp:spPr>
        <a:xfrm>
          <a:off x="514373" y="2227048"/>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dirty="0"/>
            <a:t>The </a:t>
          </a:r>
          <a:r>
            <a:rPr lang="en-GB" sz="1600" b="1" i="1" kern="1200" dirty="0"/>
            <a:t>response will be delivered to the client across the internet</a:t>
          </a:r>
          <a:r>
            <a:rPr lang="en-GB" sz="1600" kern="1200" dirty="0"/>
            <a:t>.</a:t>
          </a:r>
          <a:endParaRPr lang="en-US" sz="1600" kern="1200" dirty="0"/>
        </a:p>
      </dsp:txBody>
      <dsp:txXfrm>
        <a:off x="514373" y="2227048"/>
        <a:ext cx="9544026" cy="445345"/>
      </dsp:txXfrm>
    </dsp:sp>
    <dsp:sp modelId="{38F0F0E8-1FB3-413A-B123-B9460D5D377C}">
      <dsp:nvSpPr>
        <dsp:cNvPr id="0" name=""/>
        <dsp:cNvSpPr/>
      </dsp:nvSpPr>
      <dsp:spPr>
        <a:xfrm>
          <a:off x="0" y="2799455"/>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36AB71-9C78-4A60-B900-BD04057DC548}">
      <dsp:nvSpPr>
        <dsp:cNvPr id="0" name=""/>
        <dsp:cNvSpPr/>
      </dsp:nvSpPr>
      <dsp:spPr>
        <a:xfrm>
          <a:off x="134716" y="2883932"/>
          <a:ext cx="244939" cy="244939"/>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41A7E90-0BC7-46B6-90A2-0CD4991B2FFF}">
      <dsp:nvSpPr>
        <dsp:cNvPr id="0" name=""/>
        <dsp:cNvSpPr/>
      </dsp:nvSpPr>
      <dsp:spPr>
        <a:xfrm>
          <a:off x="514373" y="2783730"/>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dirty="0"/>
            <a:t>The response could be </a:t>
          </a:r>
          <a:r>
            <a:rPr lang="en-GB" sz="1600" b="1" i="1" kern="1200" dirty="0"/>
            <a:t>data in the form of JSON or XML </a:t>
          </a:r>
          <a:r>
            <a:rPr lang="en-GB" sz="1600" kern="1200" dirty="0"/>
            <a:t>to be used by the client.</a:t>
          </a:r>
          <a:endParaRPr lang="en-US" sz="1600" kern="1200" dirty="0"/>
        </a:p>
      </dsp:txBody>
      <dsp:txXfrm>
        <a:off x="514373" y="2783730"/>
        <a:ext cx="9544026" cy="445345"/>
      </dsp:txXfrm>
    </dsp:sp>
    <dsp:sp modelId="{12ACC47F-B0EC-4ABC-ABB5-55937BB6F5ED}">
      <dsp:nvSpPr>
        <dsp:cNvPr id="0" name=""/>
        <dsp:cNvSpPr/>
      </dsp:nvSpPr>
      <dsp:spPr>
        <a:xfrm>
          <a:off x="0" y="3340411"/>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701D82-28E3-4572-A546-F77A9002BC10}">
      <dsp:nvSpPr>
        <dsp:cNvPr id="0" name=""/>
        <dsp:cNvSpPr/>
      </dsp:nvSpPr>
      <dsp:spPr>
        <a:xfrm>
          <a:off x="134716" y="3440614"/>
          <a:ext cx="244939" cy="244939"/>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CE98BAB-BD03-49F1-9571-4AAA94490816}">
      <dsp:nvSpPr>
        <dsp:cNvPr id="0" name=""/>
        <dsp:cNvSpPr/>
      </dsp:nvSpPr>
      <dsp:spPr>
        <a:xfrm>
          <a:off x="514373" y="3340411"/>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dirty="0"/>
            <a:t>The response could be a </a:t>
          </a:r>
          <a:r>
            <a:rPr lang="en-GB" sz="1600" b="1" i="1" kern="1200" dirty="0"/>
            <a:t>program</a:t>
          </a:r>
          <a:r>
            <a:rPr lang="en-GB" sz="1600" b="1" kern="1200" dirty="0"/>
            <a:t> </a:t>
          </a:r>
          <a:r>
            <a:rPr lang="en-GB" sz="1600" b="0" i="0" kern="1200" dirty="0"/>
            <a:t>that opens </a:t>
          </a:r>
          <a:r>
            <a:rPr lang="en-GB" sz="1600" kern="1200" dirty="0"/>
            <a:t>in a client browser.</a:t>
          </a:r>
          <a:endParaRPr lang="en-US" sz="1600" kern="1200" dirty="0"/>
        </a:p>
      </dsp:txBody>
      <dsp:txXfrm>
        <a:off x="514373" y="3340411"/>
        <a:ext cx="9544026" cy="44534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7ADA89-3452-4B2E-A694-D0D44A090793}">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5B73C9B-5314-47B3-9E8B-1D4E89E95D4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4FBD115-8888-4045-9C15-374FFC176840}">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Cloud services are broken down into two main categories:</a:t>
          </a:r>
          <a:endParaRPr lang="en-US" sz="2200" kern="1200"/>
        </a:p>
      </dsp:txBody>
      <dsp:txXfrm>
        <a:off x="919851" y="1571"/>
        <a:ext cx="9138548" cy="796407"/>
      </dsp:txXfrm>
    </dsp:sp>
    <dsp:sp modelId="{AEDCA964-425E-4FEF-8AC3-706219A042BC}">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0718D7D-3E8C-4BBB-B4C5-9B9092159F6A}">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D99A5CA-664B-499E-8941-A5458BF7DF86}">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b="1" i="1" kern="1200" dirty="0"/>
            <a:t>Cloud Computing</a:t>
          </a:r>
          <a:r>
            <a:rPr lang="en-GB" sz="2200" kern="1200" dirty="0"/>
            <a:t>.</a:t>
          </a:r>
          <a:endParaRPr lang="en-US" sz="2200" kern="1200" dirty="0"/>
        </a:p>
      </dsp:txBody>
      <dsp:txXfrm>
        <a:off x="919851" y="997081"/>
        <a:ext cx="9138548" cy="796407"/>
      </dsp:txXfrm>
    </dsp:sp>
    <dsp:sp modelId="{D0296EB1-54E2-40BA-A4A7-7FA043DC32F7}">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DA9525-D6DF-4BE7-AC2E-CCC38F72601C}">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7518D8-F3D4-4114-A701-0C81E39F2188}">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b="1" i="1" kern="1200" dirty="0"/>
            <a:t>Cloud Storage</a:t>
          </a:r>
          <a:r>
            <a:rPr lang="en-GB" sz="2200" kern="1200" dirty="0"/>
            <a:t>.</a:t>
          </a:r>
          <a:endParaRPr lang="en-US" sz="2200" kern="1200" dirty="0"/>
        </a:p>
      </dsp:txBody>
      <dsp:txXfrm>
        <a:off x="919851" y="1992590"/>
        <a:ext cx="9138548" cy="796407"/>
      </dsp:txXfrm>
    </dsp:sp>
    <dsp:sp modelId="{7FEA351F-A354-4700-B126-6CE0BA81519B}">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8953EB3-0CEB-4398-951D-B8691705A5A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F621C8B-BD39-4D7B-97D4-5637E62923B6}">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We will look at both of these in the next slides.</a:t>
          </a:r>
          <a:endParaRPr lang="en-US" sz="2200" kern="1200"/>
        </a:p>
      </dsp:txBody>
      <dsp:txXfrm>
        <a:off x="919851" y="2988100"/>
        <a:ext cx="9138548" cy="79640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938150-4961-4A58-B069-A4997C06764F}">
      <dsp:nvSpPr>
        <dsp:cNvPr id="0" name=""/>
        <dsp:cNvSpPr/>
      </dsp:nvSpPr>
      <dsp:spPr>
        <a:xfrm>
          <a:off x="0" y="323"/>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2E99EBF-F4E0-477D-8481-D25CE31F783A}">
      <dsp:nvSpPr>
        <dsp:cNvPr id="0" name=""/>
        <dsp:cNvSpPr/>
      </dsp:nvSpPr>
      <dsp:spPr>
        <a:xfrm>
          <a:off x="134716" y="100526"/>
          <a:ext cx="244939" cy="24493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920CE2B-819F-4EC7-BE96-B635DE93681E}">
      <dsp:nvSpPr>
        <dsp:cNvPr id="0" name=""/>
        <dsp:cNvSpPr/>
      </dsp:nvSpPr>
      <dsp:spPr>
        <a:xfrm>
          <a:off x="514373" y="323"/>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t>One definition is the implementation of </a:t>
          </a:r>
          <a:r>
            <a:rPr lang="en-GB" sz="1600" b="1" i="1" kern="1200" dirty="0"/>
            <a:t>complex data processing algorithms on a cloud server</a:t>
          </a:r>
          <a:r>
            <a:rPr lang="en-GB" sz="1600" kern="1200" dirty="0"/>
            <a:t>.</a:t>
          </a:r>
          <a:endParaRPr lang="en-US" sz="1600" kern="1200" dirty="0"/>
        </a:p>
      </dsp:txBody>
      <dsp:txXfrm>
        <a:off x="514373" y="323"/>
        <a:ext cx="9544026" cy="445345"/>
      </dsp:txXfrm>
    </dsp:sp>
    <dsp:sp modelId="{7725CCC7-BF54-49C9-84EE-42083A0A3C5E}">
      <dsp:nvSpPr>
        <dsp:cNvPr id="0" name=""/>
        <dsp:cNvSpPr/>
      </dsp:nvSpPr>
      <dsp:spPr>
        <a:xfrm>
          <a:off x="0" y="576510"/>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17BDFC0-9A8F-4283-8E38-9AC41F88ED56}">
      <dsp:nvSpPr>
        <dsp:cNvPr id="0" name=""/>
        <dsp:cNvSpPr/>
      </dsp:nvSpPr>
      <dsp:spPr>
        <a:xfrm>
          <a:off x="134716" y="657207"/>
          <a:ext cx="244939" cy="24493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3FDD66F-74EF-4FEF-8864-9D3B3FE71427}">
      <dsp:nvSpPr>
        <dsp:cNvPr id="0" name=""/>
        <dsp:cNvSpPr/>
      </dsp:nvSpPr>
      <dsp:spPr>
        <a:xfrm>
          <a:off x="514373" y="557004"/>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t>A client sends a </a:t>
          </a:r>
          <a:r>
            <a:rPr lang="en-GB" sz="1600" b="1" i="1" kern="1200" dirty="0"/>
            <a:t>request</a:t>
          </a:r>
          <a:r>
            <a:rPr lang="en-GB" sz="1600" kern="1200" dirty="0"/>
            <a:t> to the cloud computing service.</a:t>
          </a:r>
          <a:endParaRPr lang="en-US" sz="1600" kern="1200" dirty="0"/>
        </a:p>
      </dsp:txBody>
      <dsp:txXfrm>
        <a:off x="514373" y="557004"/>
        <a:ext cx="9544026" cy="445345"/>
      </dsp:txXfrm>
    </dsp:sp>
    <dsp:sp modelId="{5820DB77-8FEE-4C18-86BB-1969F43F424A}">
      <dsp:nvSpPr>
        <dsp:cNvPr id="0" name=""/>
        <dsp:cNvSpPr/>
      </dsp:nvSpPr>
      <dsp:spPr>
        <a:xfrm>
          <a:off x="0" y="1113686"/>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D705D22-46B3-43C1-A68A-21DD3B1CA145}">
      <dsp:nvSpPr>
        <dsp:cNvPr id="0" name=""/>
        <dsp:cNvSpPr/>
      </dsp:nvSpPr>
      <dsp:spPr>
        <a:xfrm>
          <a:off x="134716" y="1213888"/>
          <a:ext cx="244939" cy="244939"/>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5FCF99-E037-4EAB-9BC0-31E2013AE4EB}">
      <dsp:nvSpPr>
        <dsp:cNvPr id="0" name=""/>
        <dsp:cNvSpPr/>
      </dsp:nvSpPr>
      <dsp:spPr>
        <a:xfrm>
          <a:off x="514373" y="1113686"/>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US" sz="1600" kern="1200" dirty="0"/>
            <a:t>The request contains </a:t>
          </a:r>
          <a:r>
            <a:rPr lang="en-US" sz="1600" b="1" i="1" kern="1200" dirty="0"/>
            <a:t>the name of the service and any required data</a:t>
          </a:r>
          <a:r>
            <a:rPr lang="en-US" sz="1600" kern="1200" dirty="0"/>
            <a:t>.</a:t>
          </a:r>
        </a:p>
      </dsp:txBody>
      <dsp:txXfrm>
        <a:off x="514373" y="1113686"/>
        <a:ext cx="9544026" cy="445345"/>
      </dsp:txXfrm>
    </dsp:sp>
    <dsp:sp modelId="{5A7CFB6B-1E9F-4CBE-98A1-2AC7845122A8}">
      <dsp:nvSpPr>
        <dsp:cNvPr id="0" name=""/>
        <dsp:cNvSpPr/>
      </dsp:nvSpPr>
      <dsp:spPr>
        <a:xfrm>
          <a:off x="0" y="1670367"/>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062224-47E9-47F9-8420-0C23D80CB999}">
      <dsp:nvSpPr>
        <dsp:cNvPr id="0" name=""/>
        <dsp:cNvSpPr/>
      </dsp:nvSpPr>
      <dsp:spPr>
        <a:xfrm>
          <a:off x="134716" y="1770570"/>
          <a:ext cx="244939" cy="24493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D534B3-1F7B-408A-9098-EDC4E0AE0768}">
      <dsp:nvSpPr>
        <dsp:cNvPr id="0" name=""/>
        <dsp:cNvSpPr/>
      </dsp:nvSpPr>
      <dsp:spPr>
        <a:xfrm>
          <a:off x="514373" y="1670367"/>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t>The cloud computing service </a:t>
          </a:r>
          <a:r>
            <a:rPr lang="en-GB" sz="1600" b="1" i="1" kern="1200" dirty="0"/>
            <a:t>executes the request </a:t>
          </a:r>
          <a:r>
            <a:rPr lang="en-GB" sz="1600" kern="1200" dirty="0"/>
            <a:t>and </a:t>
          </a:r>
          <a:r>
            <a:rPr lang="en-GB" sz="1600" b="1" i="1" kern="1200" dirty="0"/>
            <a:t>sends a response</a:t>
          </a:r>
          <a:r>
            <a:rPr lang="en-GB" sz="1600" kern="1200" dirty="0"/>
            <a:t> back to the client.</a:t>
          </a:r>
          <a:endParaRPr lang="en-US" sz="1600" kern="1200" dirty="0"/>
        </a:p>
      </dsp:txBody>
      <dsp:txXfrm>
        <a:off x="514373" y="1670367"/>
        <a:ext cx="9544026" cy="445345"/>
      </dsp:txXfrm>
    </dsp:sp>
    <dsp:sp modelId="{A3A5F908-ED4A-477B-A4AD-090DA53DAC78}">
      <dsp:nvSpPr>
        <dsp:cNvPr id="0" name=""/>
        <dsp:cNvSpPr/>
      </dsp:nvSpPr>
      <dsp:spPr>
        <a:xfrm>
          <a:off x="0" y="2227048"/>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3CED0F-0D61-4BC1-820E-11411FB657C4}">
      <dsp:nvSpPr>
        <dsp:cNvPr id="0" name=""/>
        <dsp:cNvSpPr/>
      </dsp:nvSpPr>
      <dsp:spPr>
        <a:xfrm>
          <a:off x="134716" y="2327251"/>
          <a:ext cx="244939" cy="244939"/>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57D590-A086-4BED-8A58-8AB5CA469E91}">
      <dsp:nvSpPr>
        <dsp:cNvPr id="0" name=""/>
        <dsp:cNvSpPr/>
      </dsp:nvSpPr>
      <dsp:spPr>
        <a:xfrm>
          <a:off x="514373" y="2227048"/>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t>All the computationally intensive operations are carried out by</a:t>
          </a:r>
          <a:r>
            <a:rPr lang="en-GB" sz="1600" b="1" i="1" kern="1200" dirty="0"/>
            <a:t> the cloud servers</a:t>
          </a:r>
          <a:r>
            <a:rPr lang="en-GB" sz="1600" kern="1200" dirty="0"/>
            <a:t>.</a:t>
          </a:r>
        </a:p>
      </dsp:txBody>
      <dsp:txXfrm>
        <a:off x="514373" y="2227048"/>
        <a:ext cx="9544026" cy="445345"/>
      </dsp:txXfrm>
    </dsp:sp>
    <dsp:sp modelId="{149B6CD3-66EA-49AA-8964-4ADF4CE3F917}">
      <dsp:nvSpPr>
        <dsp:cNvPr id="0" name=""/>
        <dsp:cNvSpPr/>
      </dsp:nvSpPr>
      <dsp:spPr>
        <a:xfrm>
          <a:off x="0" y="2783730"/>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1FEE22-F951-4652-B9E8-935FC03CEAB0}">
      <dsp:nvSpPr>
        <dsp:cNvPr id="0" name=""/>
        <dsp:cNvSpPr/>
      </dsp:nvSpPr>
      <dsp:spPr>
        <a:xfrm>
          <a:off x="134716" y="2883932"/>
          <a:ext cx="244939" cy="244939"/>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696EA19-8723-4F5D-B131-F89B1768463E}">
      <dsp:nvSpPr>
        <dsp:cNvPr id="0" name=""/>
        <dsp:cNvSpPr/>
      </dsp:nvSpPr>
      <dsp:spPr>
        <a:xfrm>
          <a:off x="514373" y="2783730"/>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t>The client simply gets the </a:t>
          </a:r>
          <a:r>
            <a:rPr lang="en-GB" sz="1600" b="1" i="1" kern="1200" dirty="0"/>
            <a:t>results</a:t>
          </a:r>
          <a:r>
            <a:rPr lang="en-GB" sz="1600" kern="1200" dirty="0"/>
            <a:t> of the processing.</a:t>
          </a:r>
          <a:endParaRPr lang="en-US" sz="1600" kern="1200" dirty="0"/>
        </a:p>
      </dsp:txBody>
      <dsp:txXfrm>
        <a:off x="514373" y="2783730"/>
        <a:ext cx="9544026" cy="445345"/>
      </dsp:txXfrm>
    </dsp:sp>
    <dsp:sp modelId="{FBDC038E-75AE-4C38-8D09-897C659BAB5E}">
      <dsp:nvSpPr>
        <dsp:cNvPr id="0" name=""/>
        <dsp:cNvSpPr/>
      </dsp:nvSpPr>
      <dsp:spPr>
        <a:xfrm>
          <a:off x="0" y="3340411"/>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6DE96C9-A260-4572-AD2A-A197DC6C7B83}">
      <dsp:nvSpPr>
        <dsp:cNvPr id="0" name=""/>
        <dsp:cNvSpPr/>
      </dsp:nvSpPr>
      <dsp:spPr>
        <a:xfrm>
          <a:off x="134716" y="3440614"/>
          <a:ext cx="244939" cy="244939"/>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A6CC0A-3E2E-49B3-B05B-82B9C7DB46D8}">
      <dsp:nvSpPr>
        <dsp:cNvPr id="0" name=""/>
        <dsp:cNvSpPr/>
      </dsp:nvSpPr>
      <dsp:spPr>
        <a:xfrm>
          <a:off x="514373" y="3340411"/>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b="1" i="1" kern="1200" dirty="0"/>
            <a:t>This is very similar to aggregation in virtualisation</a:t>
          </a:r>
          <a:r>
            <a:rPr lang="en-GB" sz="1600" kern="1200" dirty="0"/>
            <a:t>.</a:t>
          </a:r>
          <a:endParaRPr lang="en-US" sz="1600" kern="1200" dirty="0"/>
        </a:p>
      </dsp:txBody>
      <dsp:txXfrm>
        <a:off x="514373" y="3340411"/>
        <a:ext cx="9544026" cy="44534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9EF46D-338B-4DA4-8942-A2A668FB1C68}">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3296AA0-C01F-4950-BE65-51AA5C83AD3C}">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BDB8049-BE11-43F3-9B5D-1A993FD9D3DE}">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55650">
            <a:lnSpc>
              <a:spcPct val="100000"/>
            </a:lnSpc>
            <a:spcBef>
              <a:spcPct val="0"/>
            </a:spcBef>
            <a:spcAft>
              <a:spcPct val="35000"/>
            </a:spcAft>
            <a:buNone/>
          </a:pPr>
          <a:r>
            <a:rPr lang="en-GB" sz="1700" kern="1200" dirty="0"/>
            <a:t>Another definition of cloud computing is where </a:t>
          </a:r>
          <a:r>
            <a:rPr lang="en-GB" sz="1700" b="1" i="1" kern="1200" dirty="0"/>
            <a:t>applications are delivered to a client through a browser</a:t>
          </a:r>
          <a:r>
            <a:rPr lang="en-GB" sz="1700" kern="1200" dirty="0"/>
            <a:t>.</a:t>
          </a:r>
          <a:endParaRPr lang="en-US" sz="1700" kern="1200" dirty="0"/>
        </a:p>
      </dsp:txBody>
      <dsp:txXfrm>
        <a:off x="602771" y="1224"/>
        <a:ext cx="9455628" cy="521880"/>
      </dsp:txXfrm>
    </dsp:sp>
    <dsp:sp modelId="{48B8B7D8-A1FC-4B4C-BFCA-C801AB01FD78}">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66D1E9-17C4-4C3B-8F36-687C986A04B7}">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E8BC40C-1EF9-496D-8C3C-E9BE85F96BBC}">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55650">
            <a:lnSpc>
              <a:spcPct val="100000"/>
            </a:lnSpc>
            <a:spcBef>
              <a:spcPct val="0"/>
            </a:spcBef>
            <a:spcAft>
              <a:spcPct val="35000"/>
            </a:spcAft>
            <a:buNone/>
          </a:pPr>
          <a:r>
            <a:rPr lang="en-GB" sz="1700" kern="1200" dirty="0"/>
            <a:t>You will have seen this with Office 365.</a:t>
          </a:r>
          <a:endParaRPr lang="en-US" sz="1700" kern="1200" dirty="0"/>
        </a:p>
      </dsp:txBody>
      <dsp:txXfrm>
        <a:off x="602771" y="653574"/>
        <a:ext cx="9455628" cy="521880"/>
      </dsp:txXfrm>
    </dsp:sp>
    <dsp:sp modelId="{ED4C6344-D953-47EB-B5E1-82DE67B7FF7F}">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984ACF-5D61-4716-B18E-6C534A855062}">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0CEF076-2B4B-42CB-9142-FE7E55B87DFE}">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55650">
            <a:lnSpc>
              <a:spcPct val="100000"/>
            </a:lnSpc>
            <a:spcBef>
              <a:spcPct val="0"/>
            </a:spcBef>
            <a:spcAft>
              <a:spcPct val="35000"/>
            </a:spcAft>
            <a:buNone/>
          </a:pPr>
          <a:r>
            <a:rPr lang="en-GB" sz="1700" kern="1200" dirty="0"/>
            <a:t>Here you log into the Office Cloud servers, and you can open a range of office applications in your browser.</a:t>
          </a:r>
          <a:endParaRPr lang="en-US" sz="1700" kern="1200" dirty="0"/>
        </a:p>
      </dsp:txBody>
      <dsp:txXfrm>
        <a:off x="602771" y="1305924"/>
        <a:ext cx="9455628" cy="521880"/>
      </dsp:txXfrm>
    </dsp:sp>
    <dsp:sp modelId="{1C718CAC-DB8D-4C02-A4DA-4AB9F88B8A3E}">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8DDFC61-7C9E-46B8-9EE2-51646053788D}">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EC7B3F1-0E54-441D-A706-4F91C867F91A}">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55650">
            <a:lnSpc>
              <a:spcPct val="100000"/>
            </a:lnSpc>
            <a:spcBef>
              <a:spcPct val="0"/>
            </a:spcBef>
            <a:spcAft>
              <a:spcPct val="35000"/>
            </a:spcAft>
            <a:buNone/>
          </a:pPr>
          <a:r>
            <a:rPr lang="en-GB" sz="1700" kern="1200" dirty="0"/>
            <a:t>You can open </a:t>
          </a:r>
          <a:r>
            <a:rPr lang="en-GB" sz="1700" b="1" i="1" kern="1200" dirty="0"/>
            <a:t>Word, Excel and PowerPoint – all inside your browser</a:t>
          </a:r>
          <a:r>
            <a:rPr lang="en-GB" sz="1700" kern="1200" dirty="0"/>
            <a:t>.</a:t>
          </a:r>
          <a:endParaRPr lang="en-US" sz="1700" kern="1200" dirty="0"/>
        </a:p>
      </dsp:txBody>
      <dsp:txXfrm>
        <a:off x="602771" y="1958275"/>
        <a:ext cx="9455628" cy="521880"/>
      </dsp:txXfrm>
    </dsp:sp>
    <dsp:sp modelId="{584F99BE-C6C6-4C55-8E5C-47DCF595E384}">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C372140-5224-4A80-83BC-E0AB30E9C17A}">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A00E97-F637-40C5-BDCE-2EB4604984D7}">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55650">
            <a:lnSpc>
              <a:spcPct val="100000"/>
            </a:lnSpc>
            <a:spcBef>
              <a:spcPct val="0"/>
            </a:spcBef>
            <a:spcAft>
              <a:spcPct val="35000"/>
            </a:spcAft>
            <a:buNone/>
          </a:pPr>
          <a:r>
            <a:rPr lang="en-GB" sz="1700" kern="1200" dirty="0"/>
            <a:t>This means that you </a:t>
          </a:r>
          <a:r>
            <a:rPr lang="en-GB" sz="1700" b="1" i="1" kern="1200" dirty="0"/>
            <a:t>do not need to have these programs installed on your computer</a:t>
          </a:r>
          <a:r>
            <a:rPr lang="en-GB" sz="1700" kern="1200" dirty="0"/>
            <a:t>.</a:t>
          </a:r>
          <a:endParaRPr lang="en-US" sz="1700" kern="1200" dirty="0"/>
        </a:p>
      </dsp:txBody>
      <dsp:txXfrm>
        <a:off x="602771" y="2610625"/>
        <a:ext cx="9455628" cy="521880"/>
      </dsp:txXfrm>
    </dsp:sp>
    <dsp:sp modelId="{0CB51891-759D-45FA-88A6-6728F2248184}">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24537D6-02A6-4C7E-9052-DBDAD681D70A}">
      <dsp:nvSpPr>
        <dsp:cNvPr id="0" name=""/>
        <dsp:cNvSpPr/>
      </dsp:nvSpPr>
      <dsp:spPr>
        <a:xfrm>
          <a:off x="157868" y="3380398"/>
          <a:ext cx="287034" cy="287034"/>
        </a:xfrm>
        <a:prstGeom prst="rect">
          <a:avLst/>
        </a:prstGeom>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F94F0F-7DE8-43E2-821C-81F7E41AF035}">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55650">
            <a:lnSpc>
              <a:spcPct val="100000"/>
            </a:lnSpc>
            <a:spcBef>
              <a:spcPct val="0"/>
            </a:spcBef>
            <a:spcAft>
              <a:spcPct val="35000"/>
            </a:spcAft>
            <a:buNone/>
          </a:pPr>
          <a:r>
            <a:rPr lang="en-GB" sz="1700" kern="1200"/>
            <a:t>The programs are loaded in the cloud server and downloaded to the client browser.</a:t>
          </a:r>
          <a:endParaRPr lang="en-US" sz="1700" kern="1200" dirty="0"/>
        </a:p>
      </dsp:txBody>
      <dsp:txXfrm>
        <a:off x="602771" y="3262975"/>
        <a:ext cx="9455628" cy="52188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63EB56-C1AA-4A35-950E-581DE89EE4B6}">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C521745-FBD9-4793-B29A-FACB474FAF52}">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3BE3615-7851-45C4-8C76-0FDC6EE1815A}">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a:t>Try to find as many different examples of cloud computing services as you can.</a:t>
          </a:r>
          <a:endParaRPr lang="en-US" sz="1900" kern="1200"/>
        </a:p>
      </dsp:txBody>
      <dsp:txXfrm>
        <a:off x="602771" y="1224"/>
        <a:ext cx="9455628" cy="521880"/>
      </dsp:txXfrm>
    </dsp:sp>
    <dsp:sp modelId="{E93F3CFE-A428-4E6E-BA7F-49799169871C}">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158E60-C928-4D89-AE27-A24EB94A449A}">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D899461-1724-4978-B5CC-BBE5ED93ACDE}">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a:t>For each service try to find out the following:</a:t>
          </a:r>
          <a:endParaRPr lang="en-US" sz="1900" kern="1200"/>
        </a:p>
      </dsp:txBody>
      <dsp:txXfrm>
        <a:off x="602771" y="653574"/>
        <a:ext cx="9455628" cy="521880"/>
      </dsp:txXfrm>
    </dsp:sp>
    <dsp:sp modelId="{A86372D1-3D6C-4D37-A2F4-5C643A4B4AB9}">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DFD10DE-ED26-4CFF-9D6D-76370A9B70B9}">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66CA165-C021-4147-A504-63E4250175A7}">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b="1" i="1" u="none" kern="1200" dirty="0"/>
            <a:t>What</a:t>
          </a:r>
          <a:r>
            <a:rPr lang="en-GB" sz="1900" kern="1200" dirty="0"/>
            <a:t> the computing service does?</a:t>
          </a:r>
          <a:endParaRPr lang="en-US" sz="1900" kern="1200" dirty="0"/>
        </a:p>
      </dsp:txBody>
      <dsp:txXfrm>
        <a:off x="602771" y="1305924"/>
        <a:ext cx="9455628" cy="521880"/>
      </dsp:txXfrm>
    </dsp:sp>
    <dsp:sp modelId="{072698CC-B4E3-4B6A-9219-6DC3FDB68801}">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A371B27-5B3C-455F-86BB-7288CC0A0F82}">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EF3B3BD-6F10-4802-9DC4-0E95329FF482}">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b="1" i="1" u="none" kern="1200" dirty="0"/>
            <a:t>Who</a:t>
          </a:r>
          <a:r>
            <a:rPr lang="en-GB" sz="1900" kern="1200" dirty="0"/>
            <a:t> provides the service?</a:t>
          </a:r>
          <a:endParaRPr lang="en-US" sz="1900" kern="1200" dirty="0"/>
        </a:p>
      </dsp:txBody>
      <dsp:txXfrm>
        <a:off x="602771" y="1958275"/>
        <a:ext cx="9455628" cy="521880"/>
      </dsp:txXfrm>
    </dsp:sp>
    <dsp:sp modelId="{357EB51B-73F6-41AD-8CEA-39014F620E49}">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1407D5C-270F-4111-8383-1434684FE4BA}">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0D5794F-C36F-4589-818C-64DE3069F924}">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b="1" i="1" u="none" kern="1200" dirty="0"/>
            <a:t>How</a:t>
          </a:r>
          <a:r>
            <a:rPr lang="en-GB" sz="1900" kern="1200" dirty="0"/>
            <a:t> much the service costs?</a:t>
          </a:r>
          <a:endParaRPr lang="en-US" sz="1900" kern="1200" dirty="0"/>
        </a:p>
      </dsp:txBody>
      <dsp:txXfrm>
        <a:off x="602771" y="2610625"/>
        <a:ext cx="9455628" cy="521880"/>
      </dsp:txXfrm>
    </dsp:sp>
    <dsp:sp modelId="{6FA3F484-FC87-459E-A710-26267D9CF513}">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28CEFE5-CC5A-45CC-9508-E233DB960171}">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49CEA1-2BCE-4871-8D4E-D609D40D434F}">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b="1" i="1" kern="1200" dirty="0"/>
            <a:t>Do not include examples of cloud storage</a:t>
          </a:r>
          <a:r>
            <a:rPr lang="en-GB" sz="1900" kern="1200" dirty="0"/>
            <a:t>.</a:t>
          </a:r>
          <a:endParaRPr lang="en-US" sz="1900" kern="1200" dirty="0"/>
        </a:p>
      </dsp:txBody>
      <dsp:txXfrm>
        <a:off x="602771" y="3262975"/>
        <a:ext cx="9455628" cy="52188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987E8-E46A-4429-906F-2C26C5531130}">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22D7CC-285B-40BD-9C19-34795622F9E3}">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B5DB5F-1E98-4A48-AC24-120DE401F948}">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Work through all of the tasks on your worksheet. </a:t>
          </a:r>
        </a:p>
      </dsp:txBody>
      <dsp:txXfrm>
        <a:off x="919851" y="1571"/>
        <a:ext cx="9138548" cy="796407"/>
      </dsp:txXfrm>
    </dsp:sp>
    <dsp:sp modelId="{32AAE1B8-EA79-4073-9CF6-1C7D8FF82564}">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FBD82-17D1-4846-8123-C4ADCD2B350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716C2D-7EC3-4F4D-9EBD-12087318075C}">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Refer to your class notes or the lesson slides.</a:t>
          </a:r>
        </a:p>
      </dsp:txBody>
      <dsp:txXfrm>
        <a:off x="919851" y="997081"/>
        <a:ext cx="9138548" cy="796407"/>
      </dsp:txXfrm>
    </dsp:sp>
    <dsp:sp modelId="{4126CD42-3B52-460C-A388-AFAFCADC8ADB}">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132082-96F6-47D6-BB12-6398F45B167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1A0E4-25CE-4A15-B821-EB21D0E89F6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noProof="0" dirty="0"/>
            <a:t>Compare your answer with the group.</a:t>
          </a:r>
        </a:p>
      </dsp:txBody>
      <dsp:txXfrm>
        <a:off x="919851" y="1992590"/>
        <a:ext cx="9138548" cy="796407"/>
      </dsp:txXfrm>
    </dsp:sp>
    <dsp:sp modelId="{AF3B6A46-E7F9-434D-8DF2-4EF41EE487E2}">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A34C17-A80F-4B1D-BEDB-AD1C2639FB54}">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296C1C-3D04-498E-90D3-33525C0166F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noProof="0" dirty="0"/>
            <a:t>TIME ALLOWED: 15 Minutes.</a:t>
          </a:r>
          <a:endParaRPr lang="en-GB" sz="2200" kern="1200" noProof="0" dirty="0"/>
        </a:p>
      </dsp:txBody>
      <dsp:txXfrm>
        <a:off x="919851" y="2988100"/>
        <a:ext cx="9138548" cy="79640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DF5B2A-9635-4BD5-810F-98151BD3FC27}" type="datetimeFigureOut">
              <a:rPr lang="en-GB" smtClean="0"/>
              <a:t>26/06/2025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066C14-77C6-4FB3-9C9F-3AAF06CA8F8F}" type="slidenum">
              <a:rPr lang="en-GB" smtClean="0"/>
              <a:t>‹#›</a:t>
            </a:fld>
            <a:endParaRPr lang="en-GB"/>
          </a:p>
        </p:txBody>
      </p:sp>
    </p:spTree>
    <p:extLst>
      <p:ext uri="{BB962C8B-B14F-4D97-AF65-F5344CB8AC3E}">
        <p14:creationId xmlns:p14="http://schemas.microsoft.com/office/powerpoint/2010/main" val="144916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8066C14-77C6-4FB3-9C9F-3AAF06CA8F8F}" type="slidenum">
              <a:rPr lang="en-GB" smtClean="0"/>
              <a:t>42</a:t>
            </a:fld>
            <a:endParaRPr lang="en-GB"/>
          </a:p>
        </p:txBody>
      </p:sp>
    </p:spTree>
    <p:extLst>
      <p:ext uri="{BB962C8B-B14F-4D97-AF65-F5344CB8AC3E}">
        <p14:creationId xmlns:p14="http://schemas.microsoft.com/office/powerpoint/2010/main" val="35767461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8CAAA5-035A-4D42-B04E-36EBAA12C27E}" type="datetime1">
              <a:rPr lang="en-GB" smtClean="0"/>
              <a:t>26/06/2025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A7536F25-9D2F-4239-975C-ABD6DF41967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515717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9D5A81-FFFC-47AD-B9A6-63D2358CC06D}" type="datetime1">
              <a:rPr lang="en-GB" smtClean="0"/>
              <a:t>26/06/2025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1416817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180F5F-60D1-4015-88D5-F5AC1085D024}" type="datetime1">
              <a:rPr lang="en-GB" smtClean="0"/>
              <a:t>26/06/2025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2044961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1F86AAB-CFA3-49FA-BEF0-6EB520522E11}" type="datetime1">
              <a:rPr lang="en-GB" smtClean="0"/>
              <a:t>26/06/2025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pic>
        <p:nvPicPr>
          <p:cNvPr id="7" name="Picture 6" descr="Icon&#10;&#10;Description automatically generated">
            <a:extLst>
              <a:ext uri="{FF2B5EF4-FFF2-40B4-BE49-F238E27FC236}">
                <a16:creationId xmlns:a16="http://schemas.microsoft.com/office/drawing/2014/main" id="{4EEC350D-C9BE-4489-8D95-1C046E2E2C4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39803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68B816-1DF7-4D22-BF3F-45956CDD0EC4}" type="datetime1">
              <a:rPr lang="en-GB" smtClean="0"/>
              <a:t>26/06/2025</a:t>
            </a:fld>
            <a:endParaRPr lang="en-GB"/>
          </a:p>
        </p:txBody>
      </p:sp>
      <p:sp>
        <p:nvSpPr>
          <p:cNvPr id="5" name="Footer Placeholder 4"/>
          <p:cNvSpPr>
            <a:spLocks noGrp="1"/>
          </p:cNvSpPr>
          <p:nvPr>
            <p:ph type="ftr" sz="quarter" idx="11"/>
          </p:nvPr>
        </p:nvSpPr>
        <p:spPr/>
        <p:txBody>
          <a:bodyPr/>
          <a:lstStyle/>
          <a:p>
            <a:r>
              <a:rPr lang="en-GB"/>
              <a:t>All text copyright © TheComputingTutor Ltd 2024.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21EE47FA-AFAC-4537-8E97-109B56510A7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396961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8C9812B-5C8E-486A-B590-02D0781A2998}" type="datetime1">
              <a:rPr lang="en-GB" smtClean="0"/>
              <a:t>26/06/2025</a:t>
            </a:fld>
            <a:endParaRPr lang="en-GB"/>
          </a:p>
        </p:txBody>
      </p:sp>
      <p:sp>
        <p:nvSpPr>
          <p:cNvPr id="6" name="Footer Placeholder 5"/>
          <p:cNvSpPr>
            <a:spLocks noGrp="1"/>
          </p:cNvSpPr>
          <p:nvPr>
            <p:ph type="ftr" sz="quarter" idx="11"/>
          </p:nvPr>
        </p:nvSpPr>
        <p:spPr/>
        <p:txBody>
          <a:bodyPr/>
          <a:lstStyle/>
          <a:p>
            <a:r>
              <a:rPr lang="en-GB"/>
              <a:t>All text copyright © TheComputingTutor Ltd 2024. All rights Reserved.</a:t>
            </a:r>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pic>
        <p:nvPicPr>
          <p:cNvPr id="9" name="Picture 8" descr="Icon&#10;&#10;Description automatically generated">
            <a:extLst>
              <a:ext uri="{FF2B5EF4-FFF2-40B4-BE49-F238E27FC236}">
                <a16:creationId xmlns:a16="http://schemas.microsoft.com/office/drawing/2014/main" id="{D36DD744-0E88-4E0D-BC82-DFA6D5033F2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831356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52D33F3-7A67-4C1E-8B32-BA8201EA8D87}" type="datetime1">
              <a:rPr lang="en-GB" smtClean="0"/>
              <a:t>26/06/2025</a:t>
            </a:fld>
            <a:endParaRPr lang="en-GB"/>
          </a:p>
        </p:txBody>
      </p:sp>
      <p:sp>
        <p:nvSpPr>
          <p:cNvPr id="8" name="Footer Placeholder 7"/>
          <p:cNvSpPr>
            <a:spLocks noGrp="1"/>
          </p:cNvSpPr>
          <p:nvPr>
            <p:ph type="ftr" sz="quarter" idx="11"/>
          </p:nvPr>
        </p:nvSpPr>
        <p:spPr/>
        <p:txBody>
          <a:bodyPr/>
          <a:lstStyle/>
          <a:p>
            <a:r>
              <a:rPr lang="en-GB"/>
              <a:t>All text copyright © TheComputingTutor Ltd 2024. All rights Reserved.</a:t>
            </a:r>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1" name="Picture 10" descr="Icon&#10;&#10;Description automatically generated">
            <a:extLst>
              <a:ext uri="{FF2B5EF4-FFF2-40B4-BE49-F238E27FC236}">
                <a16:creationId xmlns:a16="http://schemas.microsoft.com/office/drawing/2014/main" id="{E03C9A09-6A4D-40FB-9B7E-B55C5D1E58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174464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3A77027-C608-46E3-A858-8781982C4ADC}" type="datetime1">
              <a:rPr lang="en-GB" smtClean="0"/>
              <a:t>26/06/2025</a:t>
            </a:fld>
            <a:endParaRPr lang="en-GB"/>
          </a:p>
        </p:txBody>
      </p:sp>
      <p:sp>
        <p:nvSpPr>
          <p:cNvPr id="4" name="Footer Placeholder 3"/>
          <p:cNvSpPr>
            <a:spLocks noGrp="1"/>
          </p:cNvSpPr>
          <p:nvPr>
            <p:ph type="ftr" sz="quarter" idx="11"/>
          </p:nvPr>
        </p:nvSpPr>
        <p:spPr/>
        <p:txBody>
          <a:bodyPr/>
          <a:lstStyle/>
          <a:p>
            <a:r>
              <a:rPr lang="en-GB"/>
              <a:t>All text copyright © TheComputingTutor Ltd 2024. All rights Reserved.</a:t>
            </a:r>
          </a:p>
        </p:txBody>
      </p:sp>
      <p:sp>
        <p:nvSpPr>
          <p:cNvPr id="5" name="Slide Number Placeholder 4"/>
          <p:cNvSpPr>
            <a:spLocks noGrp="1"/>
          </p:cNvSpPr>
          <p:nvPr>
            <p:ph type="sldNum" sz="quarter" idx="12"/>
          </p:nvPr>
        </p:nvSpPr>
        <p:spPr/>
        <p:txBody>
          <a:bodyPr/>
          <a:lstStyle/>
          <a:p>
            <a:fld id="{363DBABB-4D58-4433-9412-51F2C2ECFB37}" type="slidenum">
              <a:rPr lang="en-GB" smtClean="0"/>
              <a:t>‹#›</a:t>
            </a:fld>
            <a:endParaRPr lang="en-GB"/>
          </a:p>
        </p:txBody>
      </p:sp>
      <p:pic>
        <p:nvPicPr>
          <p:cNvPr id="6" name="Picture 5" descr="Icon&#10;&#10;Description automatically generated">
            <a:extLst>
              <a:ext uri="{FF2B5EF4-FFF2-40B4-BE49-F238E27FC236}">
                <a16:creationId xmlns:a16="http://schemas.microsoft.com/office/drawing/2014/main" id="{24B1B88F-505E-4705-9BD9-4120787013C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269042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3750D94-F8B8-479A-9E0A-846530D13046}" type="datetime1">
              <a:rPr lang="en-GB" smtClean="0"/>
              <a:t>26/06/2025</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GB"/>
              <a:t>All text copyright © TheComputingTutor Ltd 2024. All rights Reserved.</a:t>
            </a:r>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0" name="Picture 9" descr="Icon&#10;&#10;Description automatically generated">
            <a:extLst>
              <a:ext uri="{FF2B5EF4-FFF2-40B4-BE49-F238E27FC236}">
                <a16:creationId xmlns:a16="http://schemas.microsoft.com/office/drawing/2014/main" id="{E1EC1E77-57AA-4B07-A18B-BEA5B04272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006807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D851533-F705-4E19-A819-A755C6132489}" type="datetime1">
              <a:rPr lang="en-GB" smtClean="0"/>
              <a:t>26/06/2025</a:t>
            </a:fld>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GB"/>
              <a:t>All text copyright © TheComputingTutor Ltd 2024. All rights Reserved.</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63DBABB-4D58-4433-9412-51F2C2ECFB37}" type="slidenum">
              <a:rPr lang="en-GB" smtClean="0"/>
              <a:t>‹#›</a:t>
            </a:fld>
            <a:endParaRPr lang="en-GB"/>
          </a:p>
        </p:txBody>
      </p:sp>
    </p:spTree>
    <p:extLst>
      <p:ext uri="{BB962C8B-B14F-4D97-AF65-F5344CB8AC3E}">
        <p14:creationId xmlns:p14="http://schemas.microsoft.com/office/powerpoint/2010/main" val="1663167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30ECC28-7AB2-452C-8EDD-173C51781276}" type="datetime1">
              <a:rPr lang="en-GB" smtClean="0"/>
              <a:t>26/06/2025</a:t>
            </a:fld>
            <a:endParaRPr lang="en-GB"/>
          </a:p>
        </p:txBody>
      </p:sp>
      <p:sp>
        <p:nvSpPr>
          <p:cNvPr id="6" name="Footer Placeholder 5"/>
          <p:cNvSpPr>
            <a:spLocks noGrp="1"/>
          </p:cNvSpPr>
          <p:nvPr>
            <p:ph type="ftr" sz="quarter" idx="11"/>
          </p:nvPr>
        </p:nvSpPr>
        <p:spPr/>
        <p:txBody>
          <a:bodyPr/>
          <a:lstStyle/>
          <a:p>
            <a:r>
              <a:rPr lang="en-GB"/>
              <a:t>All text copyright © TheComputingTutor Ltd 2024. All rights Reserved.</a:t>
            </a:r>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1826790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C525C1F-769A-4B8E-BE8F-384C515FDD08}" type="datetime1">
              <a:rPr lang="en-GB" smtClean="0"/>
              <a:t>26/06/2025</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GB"/>
              <a:t>All text copyright © TheComputingTutor Ltd 2024. All rights Reserved.</a:t>
            </a: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63DBABB-4D58-4433-9412-51F2C2ECFB37}" type="slidenum">
              <a:rPr lang="en-GB" smtClean="0"/>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8349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svg"/><Relationship Id="rId7" Type="http://schemas.openxmlformats.org/officeDocument/2006/relationships/image" Target="../media/image38.sv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7.png"/><Relationship Id="rId11" Type="http://schemas.openxmlformats.org/officeDocument/2006/relationships/image" Target="../media/image42.svg"/><Relationship Id="rId5" Type="http://schemas.openxmlformats.org/officeDocument/2006/relationships/image" Target="../media/image36.sv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sv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slideLayout" Target="../slideLayouts/slideLayout2.xml"/><Relationship Id="rId7" Type="http://schemas.openxmlformats.org/officeDocument/2006/relationships/image" Target="../media/image42.svg"/><Relationship Id="rId2" Type="http://schemas.microsoft.com/office/2007/relationships/media" Target="../media/media1.m4a"/><Relationship Id="rId1" Type="http://schemas.openxmlformats.org/officeDocument/2006/relationships/audio" Target="NULL" TargetMode="External"/><Relationship Id="rId6" Type="http://schemas.openxmlformats.org/officeDocument/2006/relationships/image" Target="../media/image41.png"/><Relationship Id="rId11" Type="http://schemas.openxmlformats.org/officeDocument/2006/relationships/image" Target="../media/image56.png"/><Relationship Id="rId5" Type="http://schemas.openxmlformats.org/officeDocument/2006/relationships/image" Target="../media/image34.svg"/><Relationship Id="rId10" Type="http://schemas.openxmlformats.org/officeDocument/2006/relationships/image" Target="../media/image55.svg"/><Relationship Id="rId4" Type="http://schemas.openxmlformats.org/officeDocument/2006/relationships/image" Target="../media/image33.png"/><Relationship Id="rId9" Type="http://schemas.openxmlformats.org/officeDocument/2006/relationships/image" Target="../media/image54.pn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slideLayout" Target="../slideLayouts/slideLayout2.xml"/><Relationship Id="rId7" Type="http://schemas.openxmlformats.org/officeDocument/2006/relationships/image" Target="../media/image42.svg"/><Relationship Id="rId2" Type="http://schemas.microsoft.com/office/2007/relationships/media" Target="../media/media1.m4a"/><Relationship Id="rId1" Type="http://schemas.openxmlformats.org/officeDocument/2006/relationships/audio" Target="NULL" TargetMode="External"/><Relationship Id="rId6" Type="http://schemas.openxmlformats.org/officeDocument/2006/relationships/image" Target="../media/image41.png"/><Relationship Id="rId11" Type="http://schemas.openxmlformats.org/officeDocument/2006/relationships/image" Target="../media/image56.png"/><Relationship Id="rId5" Type="http://schemas.openxmlformats.org/officeDocument/2006/relationships/image" Target="../media/image34.svg"/><Relationship Id="rId10" Type="http://schemas.openxmlformats.org/officeDocument/2006/relationships/image" Target="../media/image55.svg"/><Relationship Id="rId4" Type="http://schemas.openxmlformats.org/officeDocument/2006/relationships/image" Target="../media/image33.png"/><Relationship Id="rId9" Type="http://schemas.openxmlformats.org/officeDocument/2006/relationships/image" Target="../media/image54.png"/></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2.m4a"/><Relationship Id="rId1" Type="http://schemas.openxmlformats.org/officeDocument/2006/relationships/audio" Target="NULL" TargetMode="External"/><Relationship Id="rId6" Type="http://schemas.openxmlformats.org/officeDocument/2006/relationships/image" Target="../media/image56.png"/><Relationship Id="rId5" Type="http://schemas.openxmlformats.org/officeDocument/2006/relationships/image" Target="../media/image42.sv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9.xml.rels><?xml version="1.0" encoding="UTF-8" standalone="yes"?>
<Relationships xmlns="http://schemas.openxmlformats.org/package/2006/relationships"><Relationship Id="rId3" Type="http://schemas.openxmlformats.org/officeDocument/2006/relationships/image" Target="../media/image42.sv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43.xml.rels><?xml version="1.0" encoding="UTF-8" standalone="yes"?>
<Relationships xmlns="http://schemas.openxmlformats.org/package/2006/relationships"><Relationship Id="rId2" Type="http://schemas.openxmlformats.org/officeDocument/2006/relationships/hyperlink" Target="https://learn.microsoft.com/en-us/training/paths/microsoft-azure-fundamentals-describe-cloud-concepts/"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p:cNvSpPr>
            <a:spLocks noGrp="1"/>
          </p:cNvSpPr>
          <p:nvPr>
            <p:ph type="ctrTitle"/>
          </p:nvPr>
        </p:nvSpPr>
        <p:spPr>
          <a:xfrm>
            <a:off x="1097280" y="758952"/>
            <a:ext cx="10058400" cy="3892168"/>
          </a:xfrm>
        </p:spPr>
        <p:txBody>
          <a:bodyPr>
            <a:normAutofit fontScale="90000"/>
          </a:bodyPr>
          <a:lstStyle/>
          <a:p>
            <a:r>
              <a:rPr lang="en-GB" noProof="0" dirty="0"/>
              <a:t>National Extended Certificate in Information Technology (AAQ)</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3459360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5A7E1-6727-F40B-6B65-3B6E1F216018}"/>
              </a:ext>
            </a:extLst>
          </p:cNvPr>
          <p:cNvSpPr>
            <a:spLocks noGrp="1"/>
          </p:cNvSpPr>
          <p:nvPr>
            <p:ph type="title"/>
          </p:nvPr>
        </p:nvSpPr>
        <p:spPr>
          <a:xfrm>
            <a:off x="1097280" y="286603"/>
            <a:ext cx="10058400" cy="1450757"/>
          </a:xfrm>
        </p:spPr>
        <p:txBody>
          <a:bodyPr>
            <a:normAutofit/>
          </a:bodyPr>
          <a:lstStyle/>
          <a:p>
            <a:r>
              <a:rPr lang="en-US" dirty="0"/>
              <a:t>RECAP: What is HTTP/S?</a:t>
            </a:r>
            <a:endParaRPr lang="en-GB" dirty="0"/>
          </a:p>
        </p:txBody>
      </p:sp>
      <p:sp>
        <p:nvSpPr>
          <p:cNvPr id="4" name="Footer Placeholder 3">
            <a:extLst>
              <a:ext uri="{FF2B5EF4-FFF2-40B4-BE49-F238E27FC236}">
                <a16:creationId xmlns:a16="http://schemas.microsoft.com/office/drawing/2014/main" id="{387E8A45-8739-E7B7-9C71-54649000DD68}"/>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1A6CAE50-D654-8D94-AD43-3C3BC4BBA6DB}"/>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731466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Rounded Corners 24">
            <a:extLst>
              <a:ext uri="{FF2B5EF4-FFF2-40B4-BE49-F238E27FC236}">
                <a16:creationId xmlns:a16="http://schemas.microsoft.com/office/drawing/2014/main" id="{C176C372-B845-6FAE-A131-591D180BC687}"/>
              </a:ext>
            </a:extLst>
          </p:cNvPr>
          <p:cNvSpPr/>
          <p:nvPr/>
        </p:nvSpPr>
        <p:spPr>
          <a:xfrm>
            <a:off x="7334918" y="2067937"/>
            <a:ext cx="3333750" cy="13610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dirty="0">
                <a:solidFill>
                  <a:schemeClr val="tx1"/>
                </a:solidFill>
              </a:rPr>
              <a:t>Web Site</a:t>
            </a:r>
          </a:p>
        </p:txBody>
      </p:sp>
      <p:sp>
        <p:nvSpPr>
          <p:cNvPr id="2" name="Title 1">
            <a:extLst>
              <a:ext uri="{FF2B5EF4-FFF2-40B4-BE49-F238E27FC236}">
                <a16:creationId xmlns:a16="http://schemas.microsoft.com/office/drawing/2014/main" id="{83D64211-EFA9-1CF3-48AD-BD10E61008F3}"/>
              </a:ext>
            </a:extLst>
          </p:cNvPr>
          <p:cNvSpPr>
            <a:spLocks noGrp="1"/>
          </p:cNvSpPr>
          <p:nvPr>
            <p:ph type="title"/>
          </p:nvPr>
        </p:nvSpPr>
        <p:spPr/>
        <p:txBody>
          <a:bodyPr/>
          <a:lstStyle/>
          <a:p>
            <a:r>
              <a:rPr lang="en-US" dirty="0"/>
              <a:t>ANIMATION: HTTP Protocol</a:t>
            </a:r>
            <a:endParaRPr lang="en-GB" dirty="0"/>
          </a:p>
        </p:txBody>
      </p:sp>
      <p:sp>
        <p:nvSpPr>
          <p:cNvPr id="4" name="Footer Placeholder 3">
            <a:extLst>
              <a:ext uri="{FF2B5EF4-FFF2-40B4-BE49-F238E27FC236}">
                <a16:creationId xmlns:a16="http://schemas.microsoft.com/office/drawing/2014/main" id="{07C89EA8-94D9-F922-9793-1F645A07BF15}"/>
              </a:ext>
            </a:extLst>
          </p:cNvPr>
          <p:cNvSpPr>
            <a:spLocks noGrp="1"/>
          </p:cNvSpPr>
          <p:nvPr>
            <p:ph type="ftr" sz="quarter" idx="11"/>
          </p:nvPr>
        </p:nvSpPr>
        <p:spPr/>
        <p:txBody>
          <a:bodyPr/>
          <a:lstStyle/>
          <a:p>
            <a:r>
              <a:rPr lang="en-GB"/>
              <a:t>All text copyright © TheComputingTutor Ltd 2022. All rights Reserved.</a:t>
            </a:r>
          </a:p>
        </p:txBody>
      </p:sp>
      <p:pic>
        <p:nvPicPr>
          <p:cNvPr id="6" name="Graphic 5" descr="Programmer female with solid fill">
            <a:extLst>
              <a:ext uri="{FF2B5EF4-FFF2-40B4-BE49-F238E27FC236}">
                <a16:creationId xmlns:a16="http://schemas.microsoft.com/office/drawing/2014/main" id="{76C622EB-6FBF-93CD-623E-7466C8D7A6D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1835" y="3493080"/>
            <a:ext cx="1505803" cy="1505803"/>
          </a:xfrm>
          <a:prstGeom prst="rect">
            <a:avLst/>
          </a:prstGeom>
        </p:spPr>
      </p:pic>
      <p:pic>
        <p:nvPicPr>
          <p:cNvPr id="8" name="Graphic 7" descr="Database with solid fill">
            <a:extLst>
              <a:ext uri="{FF2B5EF4-FFF2-40B4-BE49-F238E27FC236}">
                <a16:creationId xmlns:a16="http://schemas.microsoft.com/office/drawing/2014/main" id="{CE916782-23C5-8F3B-186B-3F153A101A3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092903" y="3750465"/>
            <a:ext cx="1569883" cy="1569883"/>
          </a:xfrm>
          <a:prstGeom prst="rect">
            <a:avLst/>
          </a:prstGeom>
        </p:spPr>
      </p:pic>
      <p:grpSp>
        <p:nvGrpSpPr>
          <p:cNvPr id="12" name="Group 11">
            <a:extLst>
              <a:ext uri="{FF2B5EF4-FFF2-40B4-BE49-F238E27FC236}">
                <a16:creationId xmlns:a16="http://schemas.microsoft.com/office/drawing/2014/main" id="{0D7CA04E-FD8D-F1F7-1481-5FA36CBA7ABF}"/>
              </a:ext>
            </a:extLst>
          </p:cNvPr>
          <p:cNvGrpSpPr/>
          <p:nvPr/>
        </p:nvGrpSpPr>
        <p:grpSpPr>
          <a:xfrm>
            <a:off x="1225897" y="4998883"/>
            <a:ext cx="957677" cy="551961"/>
            <a:chOff x="1627868" y="3907428"/>
            <a:chExt cx="957677" cy="551961"/>
          </a:xfrm>
        </p:grpSpPr>
        <p:sp>
          <p:nvSpPr>
            <p:cNvPr id="13" name="Content Placeholder 6">
              <a:extLst>
                <a:ext uri="{FF2B5EF4-FFF2-40B4-BE49-F238E27FC236}">
                  <a16:creationId xmlns:a16="http://schemas.microsoft.com/office/drawing/2014/main" id="{CF7647E6-1445-72A5-FAC8-F6248D253D1E}"/>
                </a:ext>
              </a:extLst>
            </p:cNvPr>
            <p:cNvSpPr txBox="1">
              <a:spLocks/>
            </p:cNvSpPr>
            <p:nvPr/>
          </p:nvSpPr>
          <p:spPr>
            <a:xfrm>
              <a:off x="1627868" y="4115996"/>
              <a:ext cx="957677" cy="343393"/>
            </a:xfrm>
            <a:prstGeom prst="rect">
              <a:avLst/>
            </a:prstGeom>
            <a:solidFill>
              <a:schemeClr val="bg1"/>
            </a:solidFill>
            <a:ln w="38100">
              <a:solidFill>
                <a:srgbClr val="0070C0"/>
              </a:solidFill>
            </a:ln>
          </p:spPr>
          <p:txBody>
            <a:bodyPr vert="horz" lIns="0" tIns="72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Client</a:t>
              </a:r>
            </a:p>
          </p:txBody>
        </p:sp>
        <p:sp>
          <p:nvSpPr>
            <p:cNvPr id="14" name="Arrow: Left 13">
              <a:extLst>
                <a:ext uri="{FF2B5EF4-FFF2-40B4-BE49-F238E27FC236}">
                  <a16:creationId xmlns:a16="http://schemas.microsoft.com/office/drawing/2014/main" id="{54CFF9EB-D84B-D923-157C-9B171D3C6B5C}"/>
                </a:ext>
              </a:extLst>
            </p:cNvPr>
            <p:cNvSpPr/>
            <p:nvPr/>
          </p:nvSpPr>
          <p:spPr>
            <a:xfrm rot="16200000" flipH="1">
              <a:off x="2002422" y="3896509"/>
              <a:ext cx="208568"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9" name="Graphic 18" descr="Document with solid fill">
            <a:extLst>
              <a:ext uri="{FF2B5EF4-FFF2-40B4-BE49-F238E27FC236}">
                <a16:creationId xmlns:a16="http://schemas.microsoft.com/office/drawing/2014/main" id="{4796DAD7-B9B2-40D7-4C89-3C9F9E9310E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462794" y="2465022"/>
            <a:ext cx="793750" cy="793750"/>
          </a:xfrm>
          <a:prstGeom prst="rect">
            <a:avLst/>
          </a:prstGeom>
        </p:spPr>
      </p:pic>
      <p:pic>
        <p:nvPicPr>
          <p:cNvPr id="21" name="Graphic 20" descr="Document with solid fill">
            <a:extLst>
              <a:ext uri="{FF2B5EF4-FFF2-40B4-BE49-F238E27FC236}">
                <a16:creationId xmlns:a16="http://schemas.microsoft.com/office/drawing/2014/main" id="{75825CA8-9A34-D8C5-CD9C-40F3CDA5A53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214946" y="2481922"/>
            <a:ext cx="793750" cy="793750"/>
          </a:xfrm>
          <a:prstGeom prst="rect">
            <a:avLst/>
          </a:prstGeom>
        </p:spPr>
      </p:pic>
      <p:pic>
        <p:nvPicPr>
          <p:cNvPr id="23" name="Graphic 22" descr="Document with solid fill">
            <a:extLst>
              <a:ext uri="{FF2B5EF4-FFF2-40B4-BE49-F238E27FC236}">
                <a16:creationId xmlns:a16="http://schemas.microsoft.com/office/drawing/2014/main" id="{8C01B119-B29A-0541-7237-5D713940BB1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686661" y="2475250"/>
            <a:ext cx="793750" cy="793750"/>
          </a:xfrm>
          <a:prstGeom prst="rect">
            <a:avLst/>
          </a:prstGeom>
        </p:spPr>
      </p:pic>
      <p:grpSp>
        <p:nvGrpSpPr>
          <p:cNvPr id="26" name="Group 25">
            <a:extLst>
              <a:ext uri="{FF2B5EF4-FFF2-40B4-BE49-F238E27FC236}">
                <a16:creationId xmlns:a16="http://schemas.microsoft.com/office/drawing/2014/main" id="{2EFF3169-B8E5-0734-F1A2-2EAE0AD2276C}"/>
              </a:ext>
            </a:extLst>
          </p:cNvPr>
          <p:cNvGrpSpPr/>
          <p:nvPr/>
        </p:nvGrpSpPr>
        <p:grpSpPr>
          <a:xfrm>
            <a:off x="9926168" y="2707100"/>
            <a:ext cx="1783611" cy="343393"/>
            <a:chOff x="1325483" y="4115996"/>
            <a:chExt cx="1783611" cy="343393"/>
          </a:xfrm>
        </p:grpSpPr>
        <p:sp>
          <p:nvSpPr>
            <p:cNvPr id="27" name="Content Placeholder 6">
              <a:extLst>
                <a:ext uri="{FF2B5EF4-FFF2-40B4-BE49-F238E27FC236}">
                  <a16:creationId xmlns:a16="http://schemas.microsoft.com/office/drawing/2014/main" id="{F385D0E1-BAA2-04AC-2504-DC52B09FE92F}"/>
                </a:ext>
              </a:extLst>
            </p:cNvPr>
            <p:cNvSpPr txBox="1">
              <a:spLocks/>
            </p:cNvSpPr>
            <p:nvPr/>
          </p:nvSpPr>
          <p:spPr>
            <a:xfrm>
              <a:off x="1627868" y="4115996"/>
              <a:ext cx="1481226" cy="343393"/>
            </a:xfrm>
            <a:prstGeom prst="rect">
              <a:avLst/>
            </a:prstGeom>
            <a:solidFill>
              <a:schemeClr val="bg1"/>
            </a:solidFill>
            <a:ln w="38100">
              <a:solidFill>
                <a:srgbClr val="0070C0"/>
              </a:solidFill>
            </a:ln>
          </p:spPr>
          <p:txBody>
            <a:bodyPr vert="horz" lIns="0" tIns="72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Web Pages</a:t>
              </a:r>
            </a:p>
          </p:txBody>
        </p:sp>
        <p:sp>
          <p:nvSpPr>
            <p:cNvPr id="28" name="Arrow: Left 27">
              <a:extLst>
                <a:ext uri="{FF2B5EF4-FFF2-40B4-BE49-F238E27FC236}">
                  <a16:creationId xmlns:a16="http://schemas.microsoft.com/office/drawing/2014/main" id="{7B28DC9B-8224-2D76-2C64-73453C3E7B91}"/>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9" name="Arrow: Down 28">
            <a:extLst>
              <a:ext uri="{FF2B5EF4-FFF2-40B4-BE49-F238E27FC236}">
                <a16:creationId xmlns:a16="http://schemas.microsoft.com/office/drawing/2014/main" id="{D9D1974F-EC09-2DB7-52D9-2811CAEB7364}"/>
              </a:ext>
            </a:extLst>
          </p:cNvPr>
          <p:cNvSpPr/>
          <p:nvPr/>
        </p:nvSpPr>
        <p:spPr>
          <a:xfrm flipV="1">
            <a:off x="9722353" y="3437897"/>
            <a:ext cx="230406" cy="630250"/>
          </a:xfrm>
          <a:prstGeom prst="downArrow">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Arrow: Right 29">
            <a:extLst>
              <a:ext uri="{FF2B5EF4-FFF2-40B4-BE49-F238E27FC236}">
                <a16:creationId xmlns:a16="http://schemas.microsoft.com/office/drawing/2014/main" id="{7FB9E431-0F47-753F-7377-A0F59438F4F5}"/>
              </a:ext>
            </a:extLst>
          </p:cNvPr>
          <p:cNvSpPr/>
          <p:nvPr/>
        </p:nvSpPr>
        <p:spPr>
          <a:xfrm rot="20931521">
            <a:off x="1989059" y="3374377"/>
            <a:ext cx="5377845" cy="231888"/>
          </a:xfrm>
          <a:prstGeom prst="rightArrow">
            <a:avLst/>
          </a:prstGeom>
          <a:solidFill>
            <a:schemeClr val="bg1"/>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1" name="Group 30">
            <a:extLst>
              <a:ext uri="{FF2B5EF4-FFF2-40B4-BE49-F238E27FC236}">
                <a16:creationId xmlns:a16="http://schemas.microsoft.com/office/drawing/2014/main" id="{A59ABB20-A76B-C8E7-FBCB-3040C0DA2BBA}"/>
              </a:ext>
            </a:extLst>
          </p:cNvPr>
          <p:cNvGrpSpPr/>
          <p:nvPr/>
        </p:nvGrpSpPr>
        <p:grpSpPr>
          <a:xfrm>
            <a:off x="1987791" y="3111487"/>
            <a:ext cx="1698394" cy="590210"/>
            <a:chOff x="1627868" y="4115996"/>
            <a:chExt cx="1698394" cy="591787"/>
          </a:xfrm>
        </p:grpSpPr>
        <p:sp>
          <p:nvSpPr>
            <p:cNvPr id="32" name="Content Placeholder 6">
              <a:extLst>
                <a:ext uri="{FF2B5EF4-FFF2-40B4-BE49-F238E27FC236}">
                  <a16:creationId xmlns:a16="http://schemas.microsoft.com/office/drawing/2014/main" id="{F7BE0187-AD3E-815E-9D76-6A42C40100B2}"/>
                </a:ext>
              </a:extLst>
            </p:cNvPr>
            <p:cNvSpPr txBox="1">
              <a:spLocks/>
            </p:cNvSpPr>
            <p:nvPr/>
          </p:nvSpPr>
          <p:spPr>
            <a:xfrm>
              <a:off x="1627868" y="4115996"/>
              <a:ext cx="1698394" cy="343393"/>
            </a:xfrm>
            <a:prstGeom prst="rect">
              <a:avLst/>
            </a:prstGeom>
            <a:solidFill>
              <a:schemeClr val="bg1"/>
            </a:solidFill>
            <a:ln w="38100">
              <a:solidFill>
                <a:srgbClr val="0070C0"/>
              </a:solidFill>
            </a:ln>
          </p:spPr>
          <p:txBody>
            <a:bodyPr vert="horz" lIns="0" tIns="72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HTTP Request</a:t>
              </a:r>
            </a:p>
          </p:txBody>
        </p:sp>
        <p:sp>
          <p:nvSpPr>
            <p:cNvPr id="33" name="Arrow: Left 32">
              <a:extLst>
                <a:ext uri="{FF2B5EF4-FFF2-40B4-BE49-F238E27FC236}">
                  <a16:creationId xmlns:a16="http://schemas.microsoft.com/office/drawing/2014/main" id="{AD86F67A-5A51-F27C-3FC7-F95D8AEE2915}"/>
                </a:ext>
              </a:extLst>
            </p:cNvPr>
            <p:cNvSpPr/>
            <p:nvPr/>
          </p:nvSpPr>
          <p:spPr>
            <a:xfrm rot="16200000">
              <a:off x="2615628" y="4471090"/>
              <a:ext cx="242980"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5" name="Arrow: Right 34">
            <a:extLst>
              <a:ext uri="{FF2B5EF4-FFF2-40B4-BE49-F238E27FC236}">
                <a16:creationId xmlns:a16="http://schemas.microsoft.com/office/drawing/2014/main" id="{4056F236-733D-E708-8052-C4F0CB565DBD}"/>
              </a:ext>
            </a:extLst>
          </p:cNvPr>
          <p:cNvSpPr/>
          <p:nvPr/>
        </p:nvSpPr>
        <p:spPr>
          <a:xfrm rot="20931521" flipH="1">
            <a:off x="2078245" y="3695599"/>
            <a:ext cx="5264107" cy="221815"/>
          </a:xfrm>
          <a:prstGeom prst="rightArrow">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loud 23">
            <a:extLst>
              <a:ext uri="{FF2B5EF4-FFF2-40B4-BE49-F238E27FC236}">
                <a16:creationId xmlns:a16="http://schemas.microsoft.com/office/drawing/2014/main" id="{70FD3E56-362C-CCA2-503A-8BA80807BC08}"/>
              </a:ext>
            </a:extLst>
          </p:cNvPr>
          <p:cNvSpPr/>
          <p:nvPr/>
        </p:nvSpPr>
        <p:spPr>
          <a:xfrm>
            <a:off x="3796056" y="2960328"/>
            <a:ext cx="2774950" cy="1293294"/>
          </a:xfrm>
          <a:prstGeom prst="cloud">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ngenial" panose="02000503040000020004" pitchFamily="2" charset="0"/>
              </a:rPr>
              <a:t>THE INTERNET</a:t>
            </a:r>
          </a:p>
        </p:txBody>
      </p:sp>
      <p:pic>
        <p:nvPicPr>
          <p:cNvPr id="40" name="Graphic 39" descr="Document with solid fill">
            <a:extLst>
              <a:ext uri="{FF2B5EF4-FFF2-40B4-BE49-F238E27FC236}">
                <a16:creationId xmlns:a16="http://schemas.microsoft.com/office/drawing/2014/main" id="{FC01ED49-C4B5-C88F-F66D-B0F91453210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070899" y="4178733"/>
            <a:ext cx="793750" cy="793750"/>
          </a:xfrm>
          <a:prstGeom prst="rect">
            <a:avLst/>
          </a:prstGeom>
        </p:spPr>
      </p:pic>
      <p:grpSp>
        <p:nvGrpSpPr>
          <p:cNvPr id="41" name="Group 40">
            <a:extLst>
              <a:ext uri="{FF2B5EF4-FFF2-40B4-BE49-F238E27FC236}">
                <a16:creationId xmlns:a16="http://schemas.microsoft.com/office/drawing/2014/main" id="{78A952DF-26D8-7713-024D-FA9EF2EEFFFF}"/>
              </a:ext>
            </a:extLst>
          </p:cNvPr>
          <p:cNvGrpSpPr/>
          <p:nvPr/>
        </p:nvGrpSpPr>
        <p:grpSpPr>
          <a:xfrm flipH="1">
            <a:off x="7424049" y="4158133"/>
            <a:ext cx="2139338" cy="433422"/>
            <a:chOff x="1325483" y="4115996"/>
            <a:chExt cx="1464503" cy="433422"/>
          </a:xfrm>
        </p:grpSpPr>
        <p:sp>
          <p:nvSpPr>
            <p:cNvPr id="42" name="Content Placeholder 6">
              <a:extLst>
                <a:ext uri="{FF2B5EF4-FFF2-40B4-BE49-F238E27FC236}">
                  <a16:creationId xmlns:a16="http://schemas.microsoft.com/office/drawing/2014/main" id="{6A372B43-FF0E-4EF0-70CA-E709E777A20A}"/>
                </a:ext>
              </a:extLst>
            </p:cNvPr>
            <p:cNvSpPr txBox="1">
              <a:spLocks/>
            </p:cNvSpPr>
            <p:nvPr/>
          </p:nvSpPr>
          <p:spPr>
            <a:xfrm>
              <a:off x="1627868" y="4115996"/>
              <a:ext cx="1162118" cy="433422"/>
            </a:xfrm>
            <a:prstGeom prst="rect">
              <a:avLst/>
            </a:prstGeom>
            <a:solidFill>
              <a:schemeClr val="bg1"/>
            </a:solidFill>
            <a:ln w="38100">
              <a:solidFill>
                <a:srgbClr val="0070C0"/>
              </a:solidFill>
            </a:ln>
          </p:spPr>
          <p:txBody>
            <a:bodyPr vert="horz" lIns="0" tIns="72000" rIns="72000" bIns="45720" rtlCol="0" anchor="t">
              <a:normAutofit fontScale="70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Hosted On A Web Server</a:t>
              </a:r>
            </a:p>
          </p:txBody>
        </p:sp>
        <p:sp>
          <p:nvSpPr>
            <p:cNvPr id="43" name="Arrow: Left 42">
              <a:extLst>
                <a:ext uri="{FF2B5EF4-FFF2-40B4-BE49-F238E27FC236}">
                  <a16:creationId xmlns:a16="http://schemas.microsoft.com/office/drawing/2014/main" id="{3C9C1740-44F1-6568-FCF9-E54609034E5E}"/>
                </a:ext>
              </a:extLst>
            </p:cNvPr>
            <p:cNvSpPr/>
            <p:nvPr/>
          </p:nvSpPr>
          <p:spPr>
            <a:xfrm rot="10800000" flipH="1">
              <a:off x="1325483" y="4172489"/>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 name="Group 4">
            <a:extLst>
              <a:ext uri="{FF2B5EF4-FFF2-40B4-BE49-F238E27FC236}">
                <a16:creationId xmlns:a16="http://schemas.microsoft.com/office/drawing/2014/main" id="{4A1C536A-E885-0E43-5916-97CF40EE515F}"/>
              </a:ext>
            </a:extLst>
          </p:cNvPr>
          <p:cNvGrpSpPr/>
          <p:nvPr/>
        </p:nvGrpSpPr>
        <p:grpSpPr>
          <a:xfrm>
            <a:off x="10208205" y="5632940"/>
            <a:ext cx="645483" cy="487608"/>
            <a:chOff x="6763265" y="3933568"/>
            <a:chExt cx="1412789" cy="1202724"/>
          </a:xfrm>
        </p:grpSpPr>
        <p:pic>
          <p:nvPicPr>
            <p:cNvPr id="7" name="Graphic 6" descr="Thumbs up sign with solid fill">
              <a:extLst>
                <a:ext uri="{FF2B5EF4-FFF2-40B4-BE49-F238E27FC236}">
                  <a16:creationId xmlns:a16="http://schemas.microsoft.com/office/drawing/2014/main" id="{BB38B2F5-FE75-CC42-2DF7-28853367A0B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977501" y="4002189"/>
              <a:ext cx="914400" cy="914400"/>
            </a:xfrm>
            <a:prstGeom prst="rect">
              <a:avLst/>
            </a:prstGeom>
          </p:spPr>
        </p:pic>
        <p:sp>
          <p:nvSpPr>
            <p:cNvPr id="9" name="Rectangle: Rounded Corners 8">
              <a:extLst>
                <a:ext uri="{FF2B5EF4-FFF2-40B4-BE49-F238E27FC236}">
                  <a16:creationId xmlns:a16="http://schemas.microsoft.com/office/drawing/2014/main" id="{BF96E4F0-F48E-13E6-B100-1679C3999AF2}"/>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sp>
        <p:nvSpPr>
          <p:cNvPr id="10" name="Rectangle: Rounded Corners 9">
            <a:extLst>
              <a:ext uri="{FF2B5EF4-FFF2-40B4-BE49-F238E27FC236}">
                <a16:creationId xmlns:a16="http://schemas.microsoft.com/office/drawing/2014/main" id="{87649B2E-6010-C2B7-BCDF-7B73C3220F87}"/>
              </a:ext>
            </a:extLst>
          </p:cNvPr>
          <p:cNvSpPr/>
          <p:nvPr/>
        </p:nvSpPr>
        <p:spPr>
          <a:xfrm>
            <a:off x="2457638" y="5639793"/>
            <a:ext cx="7678715" cy="4833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Congenial" panose="02000503040000020004" pitchFamily="2" charset="0"/>
              </a:rPr>
              <a:t>The HTTP protocol is a simple request / response model</a:t>
            </a:r>
            <a:endParaRPr lang="en-GB" sz="2000" dirty="0">
              <a:latin typeface="Congenial" panose="02000503040000020004" pitchFamily="2" charset="0"/>
            </a:endParaRPr>
          </a:p>
        </p:txBody>
      </p:sp>
      <p:grpSp>
        <p:nvGrpSpPr>
          <p:cNvPr id="36" name="Group 35">
            <a:extLst>
              <a:ext uri="{FF2B5EF4-FFF2-40B4-BE49-F238E27FC236}">
                <a16:creationId xmlns:a16="http://schemas.microsoft.com/office/drawing/2014/main" id="{2F6B0237-D989-D92B-E239-C9C509CC89FE}"/>
              </a:ext>
            </a:extLst>
          </p:cNvPr>
          <p:cNvGrpSpPr/>
          <p:nvPr/>
        </p:nvGrpSpPr>
        <p:grpSpPr>
          <a:xfrm>
            <a:off x="3070899" y="4761088"/>
            <a:ext cx="2071730" cy="659749"/>
            <a:chOff x="1627868" y="3799640"/>
            <a:chExt cx="2071730" cy="659749"/>
          </a:xfrm>
        </p:grpSpPr>
        <p:sp>
          <p:nvSpPr>
            <p:cNvPr id="37" name="Content Placeholder 6">
              <a:extLst>
                <a:ext uri="{FF2B5EF4-FFF2-40B4-BE49-F238E27FC236}">
                  <a16:creationId xmlns:a16="http://schemas.microsoft.com/office/drawing/2014/main" id="{40D0C687-01A2-1C00-404D-5885643DFC36}"/>
                </a:ext>
              </a:extLst>
            </p:cNvPr>
            <p:cNvSpPr txBox="1">
              <a:spLocks/>
            </p:cNvSpPr>
            <p:nvPr/>
          </p:nvSpPr>
          <p:spPr>
            <a:xfrm>
              <a:off x="1627868" y="4115996"/>
              <a:ext cx="2071730" cy="343393"/>
            </a:xfrm>
            <a:prstGeom prst="rect">
              <a:avLst/>
            </a:prstGeom>
            <a:solidFill>
              <a:schemeClr val="bg1"/>
            </a:solidFill>
            <a:ln w="38100">
              <a:solidFill>
                <a:srgbClr val="0070C0"/>
              </a:solidFill>
            </a:ln>
          </p:spPr>
          <p:txBody>
            <a:bodyPr vert="horz" lIns="0" tIns="72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HTTP Response</a:t>
              </a:r>
            </a:p>
          </p:txBody>
        </p:sp>
        <p:sp>
          <p:nvSpPr>
            <p:cNvPr id="38" name="Arrow: Left 37">
              <a:extLst>
                <a:ext uri="{FF2B5EF4-FFF2-40B4-BE49-F238E27FC236}">
                  <a16:creationId xmlns:a16="http://schemas.microsoft.com/office/drawing/2014/main" id="{FB84F65E-23AB-8BA8-AEA5-F937859586C3}"/>
                </a:ext>
              </a:extLst>
            </p:cNvPr>
            <p:cNvSpPr/>
            <p:nvPr/>
          </p:nvSpPr>
          <p:spPr>
            <a:xfrm rot="16200000" flipH="1">
              <a:off x="1959553" y="3835630"/>
              <a:ext cx="302385"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073844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31"/>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35"/>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40"/>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3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grpId="1"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5" grpId="0" animBg="1"/>
      <p:bldP spid="35"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D00F-1F71-C31A-3972-F7E6F84CA7E8}"/>
              </a:ext>
            </a:extLst>
          </p:cNvPr>
          <p:cNvSpPr>
            <a:spLocks noGrp="1"/>
          </p:cNvSpPr>
          <p:nvPr>
            <p:ph type="title"/>
          </p:nvPr>
        </p:nvSpPr>
        <p:spPr>
          <a:xfrm>
            <a:off x="1097280" y="286603"/>
            <a:ext cx="10058400" cy="1450757"/>
          </a:xfrm>
        </p:spPr>
        <p:txBody>
          <a:bodyPr>
            <a:normAutofit/>
          </a:bodyPr>
          <a:lstStyle/>
          <a:p>
            <a:r>
              <a:rPr lang="en-GB"/>
              <a:t>Cloud Requirements</a:t>
            </a:r>
          </a:p>
        </p:txBody>
      </p:sp>
      <p:sp>
        <p:nvSpPr>
          <p:cNvPr id="4" name="Footer Placeholder 3">
            <a:extLst>
              <a:ext uri="{FF2B5EF4-FFF2-40B4-BE49-F238E27FC236}">
                <a16:creationId xmlns:a16="http://schemas.microsoft.com/office/drawing/2014/main" id="{8FF3B41F-68B7-1852-C0A3-26072A90AEC5}"/>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D3E68C15-BA04-1D10-034E-B980F03E12AF}"/>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660346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Rounded Corners 24">
            <a:extLst>
              <a:ext uri="{FF2B5EF4-FFF2-40B4-BE49-F238E27FC236}">
                <a16:creationId xmlns:a16="http://schemas.microsoft.com/office/drawing/2014/main" id="{C176C372-B845-6FAE-A131-591D180BC687}"/>
              </a:ext>
            </a:extLst>
          </p:cNvPr>
          <p:cNvSpPr/>
          <p:nvPr/>
        </p:nvSpPr>
        <p:spPr>
          <a:xfrm>
            <a:off x="6656711" y="2074027"/>
            <a:ext cx="5273919" cy="282821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dirty="0">
              <a:solidFill>
                <a:schemeClr val="tx1"/>
              </a:solidFill>
              <a:latin typeface="Congenial" panose="02000503040000020004" pitchFamily="2" charset="0"/>
            </a:endParaRPr>
          </a:p>
        </p:txBody>
      </p:sp>
      <p:sp>
        <p:nvSpPr>
          <p:cNvPr id="2" name="Title 1">
            <a:extLst>
              <a:ext uri="{FF2B5EF4-FFF2-40B4-BE49-F238E27FC236}">
                <a16:creationId xmlns:a16="http://schemas.microsoft.com/office/drawing/2014/main" id="{83D64211-EFA9-1CF3-48AD-BD10E61008F3}"/>
              </a:ext>
            </a:extLst>
          </p:cNvPr>
          <p:cNvSpPr>
            <a:spLocks noGrp="1"/>
          </p:cNvSpPr>
          <p:nvPr>
            <p:ph type="title"/>
          </p:nvPr>
        </p:nvSpPr>
        <p:spPr>
          <a:xfrm>
            <a:off x="1066800" y="295929"/>
            <a:ext cx="10058400" cy="1450757"/>
          </a:xfrm>
        </p:spPr>
        <p:txBody>
          <a:bodyPr/>
          <a:lstStyle/>
          <a:p>
            <a:r>
              <a:rPr lang="en-US" dirty="0"/>
              <a:t>ANIMATION: Accessing Cloud Services</a:t>
            </a:r>
            <a:endParaRPr lang="en-GB" dirty="0"/>
          </a:p>
        </p:txBody>
      </p:sp>
      <p:sp>
        <p:nvSpPr>
          <p:cNvPr id="4" name="Footer Placeholder 3">
            <a:extLst>
              <a:ext uri="{FF2B5EF4-FFF2-40B4-BE49-F238E27FC236}">
                <a16:creationId xmlns:a16="http://schemas.microsoft.com/office/drawing/2014/main" id="{07C89EA8-94D9-F922-9793-1F645A07BF15}"/>
              </a:ext>
            </a:extLst>
          </p:cNvPr>
          <p:cNvSpPr>
            <a:spLocks noGrp="1"/>
          </p:cNvSpPr>
          <p:nvPr>
            <p:ph type="ftr" sz="quarter" idx="11"/>
          </p:nvPr>
        </p:nvSpPr>
        <p:spPr/>
        <p:txBody>
          <a:bodyPr/>
          <a:lstStyle/>
          <a:p>
            <a:r>
              <a:rPr lang="en-GB"/>
              <a:t>All text copyright © TheComputingTutor Ltd 2022. All rights Reserved.</a:t>
            </a:r>
          </a:p>
        </p:txBody>
      </p:sp>
      <p:pic>
        <p:nvPicPr>
          <p:cNvPr id="6" name="Graphic 5" descr="Programmer female with solid fill">
            <a:extLst>
              <a:ext uri="{FF2B5EF4-FFF2-40B4-BE49-F238E27FC236}">
                <a16:creationId xmlns:a16="http://schemas.microsoft.com/office/drawing/2014/main" id="{76C622EB-6FBF-93CD-623E-7466C8D7A6D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61370" y="3422843"/>
            <a:ext cx="1505803" cy="1505803"/>
          </a:xfrm>
          <a:prstGeom prst="rect">
            <a:avLst/>
          </a:prstGeom>
        </p:spPr>
      </p:pic>
      <p:grpSp>
        <p:nvGrpSpPr>
          <p:cNvPr id="12" name="Group 11">
            <a:extLst>
              <a:ext uri="{FF2B5EF4-FFF2-40B4-BE49-F238E27FC236}">
                <a16:creationId xmlns:a16="http://schemas.microsoft.com/office/drawing/2014/main" id="{0D7CA04E-FD8D-F1F7-1481-5FA36CBA7ABF}"/>
              </a:ext>
            </a:extLst>
          </p:cNvPr>
          <p:cNvGrpSpPr/>
          <p:nvPr/>
        </p:nvGrpSpPr>
        <p:grpSpPr>
          <a:xfrm>
            <a:off x="535432" y="4928646"/>
            <a:ext cx="957677" cy="551961"/>
            <a:chOff x="1627868" y="3907428"/>
            <a:chExt cx="957677" cy="551961"/>
          </a:xfrm>
        </p:grpSpPr>
        <p:sp>
          <p:nvSpPr>
            <p:cNvPr id="13" name="Content Placeholder 6">
              <a:extLst>
                <a:ext uri="{FF2B5EF4-FFF2-40B4-BE49-F238E27FC236}">
                  <a16:creationId xmlns:a16="http://schemas.microsoft.com/office/drawing/2014/main" id="{CF7647E6-1445-72A5-FAC8-F6248D253D1E}"/>
                </a:ext>
              </a:extLst>
            </p:cNvPr>
            <p:cNvSpPr txBox="1">
              <a:spLocks/>
            </p:cNvSpPr>
            <p:nvPr/>
          </p:nvSpPr>
          <p:spPr>
            <a:xfrm>
              <a:off x="1627868" y="4115996"/>
              <a:ext cx="957677" cy="343393"/>
            </a:xfrm>
            <a:prstGeom prst="rect">
              <a:avLst/>
            </a:prstGeom>
            <a:solidFill>
              <a:schemeClr val="bg1"/>
            </a:solidFill>
            <a:ln w="38100">
              <a:solidFill>
                <a:srgbClr val="0070C0"/>
              </a:solidFill>
            </a:ln>
          </p:spPr>
          <p:txBody>
            <a:bodyPr vert="horz" lIns="0" tIns="72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Client</a:t>
              </a:r>
            </a:p>
          </p:txBody>
        </p:sp>
        <p:sp>
          <p:nvSpPr>
            <p:cNvPr id="14" name="Arrow: Left 13">
              <a:extLst>
                <a:ext uri="{FF2B5EF4-FFF2-40B4-BE49-F238E27FC236}">
                  <a16:creationId xmlns:a16="http://schemas.microsoft.com/office/drawing/2014/main" id="{54CFF9EB-D84B-D923-157C-9B171D3C6B5C}"/>
                </a:ext>
              </a:extLst>
            </p:cNvPr>
            <p:cNvSpPr/>
            <p:nvPr/>
          </p:nvSpPr>
          <p:spPr>
            <a:xfrm rot="16200000" flipH="1">
              <a:off x="2002422" y="3896509"/>
              <a:ext cx="208568"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0" name="Arrow: Right 29">
            <a:extLst>
              <a:ext uri="{FF2B5EF4-FFF2-40B4-BE49-F238E27FC236}">
                <a16:creationId xmlns:a16="http://schemas.microsoft.com/office/drawing/2014/main" id="{7FB9E431-0F47-753F-7377-A0F59438F4F5}"/>
              </a:ext>
            </a:extLst>
          </p:cNvPr>
          <p:cNvSpPr/>
          <p:nvPr/>
        </p:nvSpPr>
        <p:spPr>
          <a:xfrm rot="20931521">
            <a:off x="1297407" y="3291957"/>
            <a:ext cx="5503940" cy="231888"/>
          </a:xfrm>
          <a:prstGeom prst="rightArrow">
            <a:avLst/>
          </a:prstGeom>
          <a:solidFill>
            <a:schemeClr val="bg1"/>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Content Placeholder 6">
            <a:extLst>
              <a:ext uri="{FF2B5EF4-FFF2-40B4-BE49-F238E27FC236}">
                <a16:creationId xmlns:a16="http://schemas.microsoft.com/office/drawing/2014/main" id="{F7BE0187-AD3E-815E-9D76-6A42C40100B2}"/>
              </a:ext>
            </a:extLst>
          </p:cNvPr>
          <p:cNvSpPr txBox="1">
            <a:spLocks/>
          </p:cNvSpPr>
          <p:nvPr/>
        </p:nvSpPr>
        <p:spPr>
          <a:xfrm>
            <a:off x="1317882" y="2447650"/>
            <a:ext cx="1698394" cy="460138"/>
          </a:xfrm>
          <a:prstGeom prst="rect">
            <a:avLst/>
          </a:prstGeom>
          <a:solidFill>
            <a:schemeClr val="bg1"/>
          </a:solidFill>
          <a:ln w="38100">
            <a:solidFill>
              <a:srgbClr val="0070C0"/>
            </a:solidFill>
          </a:ln>
        </p:spPr>
        <p:txBody>
          <a:bodyPr vert="horz" lIns="0" tIns="72000" rIns="72000" bIns="45720" rtlCol="0" anchor="t">
            <a:normAutofit fontScale="70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buNone/>
            </a:pPr>
            <a:r>
              <a:rPr lang="en-GB" dirty="0">
                <a:latin typeface="Congenial" panose="02000503040000020004" pitchFamily="2" charset="0"/>
              </a:rPr>
              <a:t>Cloud Request sent over the internet</a:t>
            </a:r>
          </a:p>
        </p:txBody>
      </p:sp>
      <p:sp>
        <p:nvSpPr>
          <p:cNvPr id="35" name="Arrow: Right 34">
            <a:extLst>
              <a:ext uri="{FF2B5EF4-FFF2-40B4-BE49-F238E27FC236}">
                <a16:creationId xmlns:a16="http://schemas.microsoft.com/office/drawing/2014/main" id="{4056F236-733D-E708-8052-C4F0CB565DBD}"/>
              </a:ext>
            </a:extLst>
          </p:cNvPr>
          <p:cNvSpPr/>
          <p:nvPr/>
        </p:nvSpPr>
        <p:spPr>
          <a:xfrm rot="20931521" flipH="1">
            <a:off x="1387780" y="3625362"/>
            <a:ext cx="5264107" cy="221815"/>
          </a:xfrm>
          <a:prstGeom prst="rightArrow">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loud 23">
            <a:extLst>
              <a:ext uri="{FF2B5EF4-FFF2-40B4-BE49-F238E27FC236}">
                <a16:creationId xmlns:a16="http://schemas.microsoft.com/office/drawing/2014/main" id="{70FD3E56-362C-CCA2-503A-8BA80807BC08}"/>
              </a:ext>
            </a:extLst>
          </p:cNvPr>
          <p:cNvSpPr/>
          <p:nvPr/>
        </p:nvSpPr>
        <p:spPr>
          <a:xfrm>
            <a:off x="3105591" y="2890091"/>
            <a:ext cx="2774950" cy="1293294"/>
          </a:xfrm>
          <a:prstGeom prst="cloud">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ngenial" panose="02000503040000020004" pitchFamily="2" charset="0"/>
              </a:rPr>
              <a:t>THE INTERNET</a:t>
            </a:r>
          </a:p>
        </p:txBody>
      </p:sp>
      <p:grpSp>
        <p:nvGrpSpPr>
          <p:cNvPr id="5" name="Group 4">
            <a:extLst>
              <a:ext uri="{FF2B5EF4-FFF2-40B4-BE49-F238E27FC236}">
                <a16:creationId xmlns:a16="http://schemas.microsoft.com/office/drawing/2014/main" id="{4A1C536A-E885-0E43-5916-97CF40EE515F}"/>
              </a:ext>
            </a:extLst>
          </p:cNvPr>
          <p:cNvGrpSpPr/>
          <p:nvPr/>
        </p:nvGrpSpPr>
        <p:grpSpPr>
          <a:xfrm>
            <a:off x="10208205" y="5632940"/>
            <a:ext cx="645483" cy="487608"/>
            <a:chOff x="6763265" y="3933568"/>
            <a:chExt cx="1412789" cy="1202724"/>
          </a:xfrm>
        </p:grpSpPr>
        <p:pic>
          <p:nvPicPr>
            <p:cNvPr id="7" name="Graphic 6" descr="Thumbs up sign with solid fill">
              <a:extLst>
                <a:ext uri="{FF2B5EF4-FFF2-40B4-BE49-F238E27FC236}">
                  <a16:creationId xmlns:a16="http://schemas.microsoft.com/office/drawing/2014/main" id="{BB38B2F5-FE75-CC42-2DF7-28853367A0B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977501" y="4002189"/>
              <a:ext cx="914400" cy="914400"/>
            </a:xfrm>
            <a:prstGeom prst="rect">
              <a:avLst/>
            </a:prstGeom>
          </p:spPr>
        </p:pic>
        <p:sp>
          <p:nvSpPr>
            <p:cNvPr id="9" name="Rectangle: Rounded Corners 8">
              <a:extLst>
                <a:ext uri="{FF2B5EF4-FFF2-40B4-BE49-F238E27FC236}">
                  <a16:creationId xmlns:a16="http://schemas.microsoft.com/office/drawing/2014/main" id="{BF96E4F0-F48E-13E6-B100-1679C3999AF2}"/>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sp>
        <p:nvSpPr>
          <p:cNvPr id="10" name="Rectangle: Rounded Corners 9">
            <a:extLst>
              <a:ext uri="{FF2B5EF4-FFF2-40B4-BE49-F238E27FC236}">
                <a16:creationId xmlns:a16="http://schemas.microsoft.com/office/drawing/2014/main" id="{87649B2E-6010-C2B7-BCDF-7B73C3220F87}"/>
              </a:ext>
            </a:extLst>
          </p:cNvPr>
          <p:cNvSpPr/>
          <p:nvPr/>
        </p:nvSpPr>
        <p:spPr>
          <a:xfrm>
            <a:off x="2457638" y="5639793"/>
            <a:ext cx="7678715" cy="4833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Congenial" panose="02000503040000020004" pitchFamily="2" charset="0"/>
              </a:rPr>
              <a:t>Accessing Cloud Services Using A Request / Response Model</a:t>
            </a:r>
            <a:endParaRPr lang="en-GB" sz="2000" dirty="0">
              <a:latin typeface="Congenial" panose="02000503040000020004" pitchFamily="2" charset="0"/>
            </a:endParaRPr>
          </a:p>
        </p:txBody>
      </p:sp>
      <p:sp>
        <p:nvSpPr>
          <p:cNvPr id="3" name="Rectangle: Rounded Corners 2">
            <a:extLst>
              <a:ext uri="{FF2B5EF4-FFF2-40B4-BE49-F238E27FC236}">
                <a16:creationId xmlns:a16="http://schemas.microsoft.com/office/drawing/2014/main" id="{C58D966D-8726-D6DC-2591-DDA4536140D6}"/>
              </a:ext>
            </a:extLst>
          </p:cNvPr>
          <p:cNvSpPr/>
          <p:nvPr/>
        </p:nvSpPr>
        <p:spPr>
          <a:xfrm>
            <a:off x="8508989" y="2174395"/>
            <a:ext cx="2368825" cy="250028"/>
          </a:xfrm>
          <a:prstGeom prst="roundRect">
            <a:avLst>
              <a:gd name="adj" fmla="val 43940"/>
            </a:avLst>
          </a:prstGeom>
          <a:solidFill>
            <a:schemeClr val="accent1">
              <a:lumMod val="75000"/>
            </a:schemeClr>
          </a:solid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Congenial" panose="02000503040000020004" pitchFamily="2" charset="0"/>
              </a:rPr>
              <a:t>Cloud Service</a:t>
            </a:r>
            <a:endParaRPr lang="en-GB" dirty="0">
              <a:solidFill>
                <a:schemeClr val="bg1"/>
              </a:solidFill>
              <a:latin typeface="Congenial" panose="02000503040000020004" pitchFamily="2" charset="0"/>
            </a:endParaRPr>
          </a:p>
        </p:txBody>
      </p:sp>
      <p:pic>
        <p:nvPicPr>
          <p:cNvPr id="17" name="Picture 16">
            <a:extLst>
              <a:ext uri="{FF2B5EF4-FFF2-40B4-BE49-F238E27FC236}">
                <a16:creationId xmlns:a16="http://schemas.microsoft.com/office/drawing/2014/main" id="{4E247EF8-ADCD-5AC1-3F6A-A420CFFB3D14}"/>
              </a:ext>
            </a:extLst>
          </p:cNvPr>
          <p:cNvPicPr>
            <a:picLocks noChangeAspect="1"/>
          </p:cNvPicPr>
          <p:nvPr/>
        </p:nvPicPr>
        <p:blipFill rotWithShape="1">
          <a:blip r:embed="rId8"/>
          <a:srcRect l="13259" t="14780" r="12039" b="15722"/>
          <a:stretch/>
        </p:blipFill>
        <p:spPr>
          <a:xfrm>
            <a:off x="7108031" y="2700338"/>
            <a:ext cx="619125" cy="503172"/>
          </a:xfrm>
          <a:prstGeom prst="rect">
            <a:avLst/>
          </a:prstGeom>
        </p:spPr>
      </p:pic>
      <p:sp>
        <p:nvSpPr>
          <p:cNvPr id="18" name="Rectangle: Rounded Corners 17">
            <a:extLst>
              <a:ext uri="{FF2B5EF4-FFF2-40B4-BE49-F238E27FC236}">
                <a16:creationId xmlns:a16="http://schemas.microsoft.com/office/drawing/2014/main" id="{A8DEB046-5FDB-DB8F-D36E-4ADF144158AE}"/>
              </a:ext>
            </a:extLst>
          </p:cNvPr>
          <p:cNvSpPr/>
          <p:nvPr/>
        </p:nvSpPr>
        <p:spPr>
          <a:xfrm>
            <a:off x="6858614" y="3227712"/>
            <a:ext cx="1184413" cy="250028"/>
          </a:xfrm>
          <a:prstGeom prst="roundRect">
            <a:avLst>
              <a:gd name="adj" fmla="val 43940"/>
            </a:avLst>
          </a:prstGeom>
          <a:solidFill>
            <a:srgbClr val="0070C0"/>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Congenial" panose="02000503040000020004" pitchFamily="2" charset="0"/>
              </a:rPr>
              <a:t>Firewall</a:t>
            </a:r>
            <a:endParaRPr lang="en-GB" dirty="0">
              <a:solidFill>
                <a:schemeClr val="bg1"/>
              </a:solidFill>
              <a:latin typeface="Congenial" panose="02000503040000020004" pitchFamily="2" charset="0"/>
            </a:endParaRPr>
          </a:p>
        </p:txBody>
      </p:sp>
      <p:pic>
        <p:nvPicPr>
          <p:cNvPr id="20" name="Graphic 19" descr="Database with solid fill">
            <a:extLst>
              <a:ext uri="{FF2B5EF4-FFF2-40B4-BE49-F238E27FC236}">
                <a16:creationId xmlns:a16="http://schemas.microsoft.com/office/drawing/2014/main" id="{66777CE5-3769-1FA2-7DCC-6247B982D2D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140762" y="2452824"/>
            <a:ext cx="1294608" cy="1294608"/>
          </a:xfrm>
          <a:prstGeom prst="rect">
            <a:avLst/>
          </a:prstGeom>
        </p:spPr>
      </p:pic>
      <p:sp>
        <p:nvSpPr>
          <p:cNvPr id="22" name="Rectangle: Rounded Corners 21">
            <a:extLst>
              <a:ext uri="{FF2B5EF4-FFF2-40B4-BE49-F238E27FC236}">
                <a16:creationId xmlns:a16="http://schemas.microsoft.com/office/drawing/2014/main" id="{F2531047-E7D1-50E9-EFFF-2CA25F920367}"/>
              </a:ext>
            </a:extLst>
          </p:cNvPr>
          <p:cNvSpPr/>
          <p:nvPr/>
        </p:nvSpPr>
        <p:spPr>
          <a:xfrm>
            <a:off x="1726031" y="3283500"/>
            <a:ext cx="1086331" cy="250028"/>
          </a:xfrm>
          <a:prstGeom prst="roundRect">
            <a:avLst>
              <a:gd name="adj" fmla="val 43940"/>
            </a:avLst>
          </a:prstGeom>
          <a:solidFill>
            <a:schemeClr val="bg2">
              <a:lumMod val="50000"/>
            </a:schemeClr>
          </a:solidFill>
          <a:ln w="38100">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Congenial" panose="02000503040000020004" pitchFamily="2" charset="0"/>
              </a:rPr>
              <a:t>request</a:t>
            </a:r>
            <a:endParaRPr lang="en-GB" dirty="0">
              <a:solidFill>
                <a:schemeClr val="bg1"/>
              </a:solidFill>
              <a:latin typeface="Congenial" panose="02000503040000020004" pitchFamily="2" charset="0"/>
            </a:endParaRPr>
          </a:p>
        </p:txBody>
      </p:sp>
      <p:sp>
        <p:nvSpPr>
          <p:cNvPr id="39" name="Rectangle: Rounded Corners 38">
            <a:extLst>
              <a:ext uri="{FF2B5EF4-FFF2-40B4-BE49-F238E27FC236}">
                <a16:creationId xmlns:a16="http://schemas.microsoft.com/office/drawing/2014/main" id="{E6271CB5-53DC-4EB0-8DC2-D2753BDE5433}"/>
              </a:ext>
            </a:extLst>
          </p:cNvPr>
          <p:cNvSpPr/>
          <p:nvPr/>
        </p:nvSpPr>
        <p:spPr>
          <a:xfrm>
            <a:off x="7805376" y="3664423"/>
            <a:ext cx="1672038" cy="250028"/>
          </a:xfrm>
          <a:prstGeom prst="roundRect">
            <a:avLst>
              <a:gd name="adj" fmla="val 43940"/>
            </a:avLst>
          </a:prstGeom>
          <a:solidFill>
            <a:srgbClr val="00B0F0"/>
          </a:solidFill>
          <a:ln w="381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Congenial" panose="02000503040000020004" pitchFamily="2" charset="0"/>
              </a:rPr>
              <a:t>Cloud Server</a:t>
            </a:r>
            <a:endParaRPr lang="en-GB" dirty="0">
              <a:solidFill>
                <a:schemeClr val="bg1"/>
              </a:solidFill>
              <a:latin typeface="Congenial" panose="02000503040000020004" pitchFamily="2" charset="0"/>
            </a:endParaRPr>
          </a:p>
        </p:txBody>
      </p:sp>
      <p:sp>
        <p:nvSpPr>
          <p:cNvPr id="44" name="Content Placeholder 6">
            <a:extLst>
              <a:ext uri="{FF2B5EF4-FFF2-40B4-BE49-F238E27FC236}">
                <a16:creationId xmlns:a16="http://schemas.microsoft.com/office/drawing/2014/main" id="{3B3A89CF-8643-39A6-59D8-DD973A974B94}"/>
              </a:ext>
            </a:extLst>
          </p:cNvPr>
          <p:cNvSpPr txBox="1">
            <a:spLocks/>
          </p:cNvSpPr>
          <p:nvPr/>
        </p:nvSpPr>
        <p:spPr>
          <a:xfrm>
            <a:off x="6179820" y="2118297"/>
            <a:ext cx="1884000" cy="460138"/>
          </a:xfrm>
          <a:prstGeom prst="rect">
            <a:avLst/>
          </a:prstGeom>
          <a:solidFill>
            <a:schemeClr val="bg1"/>
          </a:solidFill>
          <a:ln w="38100">
            <a:solidFill>
              <a:srgbClr val="0070C0"/>
            </a:solidFill>
          </a:ln>
        </p:spPr>
        <p:txBody>
          <a:bodyPr vert="horz" lIns="0" tIns="72000" rIns="72000" bIns="45720" rtlCol="0" anchor="t">
            <a:normAutofit fontScale="6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Cloud Request passes through cloud firewall</a:t>
            </a:r>
          </a:p>
        </p:txBody>
      </p:sp>
      <p:sp>
        <p:nvSpPr>
          <p:cNvPr id="45" name="Content Placeholder 6">
            <a:extLst>
              <a:ext uri="{FF2B5EF4-FFF2-40B4-BE49-F238E27FC236}">
                <a16:creationId xmlns:a16="http://schemas.microsoft.com/office/drawing/2014/main" id="{AC0BACBD-D46C-BEF5-26B2-FD07D593C403}"/>
              </a:ext>
            </a:extLst>
          </p:cNvPr>
          <p:cNvSpPr txBox="1">
            <a:spLocks/>
          </p:cNvSpPr>
          <p:nvPr/>
        </p:nvSpPr>
        <p:spPr>
          <a:xfrm>
            <a:off x="7521873" y="3983572"/>
            <a:ext cx="2239043" cy="477875"/>
          </a:xfrm>
          <a:prstGeom prst="rect">
            <a:avLst/>
          </a:prstGeom>
          <a:solidFill>
            <a:schemeClr val="bg1"/>
          </a:solidFill>
          <a:ln w="38100">
            <a:solidFill>
              <a:srgbClr val="0070C0"/>
            </a:solidFill>
          </a:ln>
        </p:spPr>
        <p:txBody>
          <a:bodyPr vert="horz" lIns="0" tIns="72000" rIns="72000" bIns="45720" rtlCol="0" anchor="t">
            <a:normAutofit fontScale="70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Cloud Request processed at cloud server</a:t>
            </a:r>
          </a:p>
        </p:txBody>
      </p:sp>
      <p:sp>
        <p:nvSpPr>
          <p:cNvPr id="46" name="Rectangle: Rounded Corners 45">
            <a:extLst>
              <a:ext uri="{FF2B5EF4-FFF2-40B4-BE49-F238E27FC236}">
                <a16:creationId xmlns:a16="http://schemas.microsoft.com/office/drawing/2014/main" id="{F5F6A588-6708-2DCE-BE1E-FC6557C1BCEF}"/>
              </a:ext>
            </a:extLst>
          </p:cNvPr>
          <p:cNvSpPr/>
          <p:nvPr/>
        </p:nvSpPr>
        <p:spPr>
          <a:xfrm>
            <a:off x="10018645" y="2633996"/>
            <a:ext cx="1224678" cy="547581"/>
          </a:xfrm>
          <a:prstGeom prst="roundRect">
            <a:avLst>
              <a:gd name="adj" fmla="val 43940"/>
            </a:avLst>
          </a:prstGeom>
          <a:solidFill>
            <a:srgbClr val="00B0F0"/>
          </a:solidFill>
          <a:ln w="381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Congenial" panose="02000503040000020004" pitchFamily="2" charset="0"/>
              </a:rPr>
              <a:t>Cloud Data</a:t>
            </a:r>
            <a:endParaRPr lang="en-GB" dirty="0">
              <a:solidFill>
                <a:schemeClr val="bg1"/>
              </a:solidFill>
              <a:latin typeface="Congenial" panose="02000503040000020004" pitchFamily="2" charset="0"/>
            </a:endParaRPr>
          </a:p>
        </p:txBody>
      </p:sp>
      <p:sp>
        <p:nvSpPr>
          <p:cNvPr id="47" name="Rectangle: Rounded Corners 46">
            <a:extLst>
              <a:ext uri="{FF2B5EF4-FFF2-40B4-BE49-F238E27FC236}">
                <a16:creationId xmlns:a16="http://schemas.microsoft.com/office/drawing/2014/main" id="{6875CA0F-E961-3CA2-3F36-BD177F75E23D}"/>
              </a:ext>
            </a:extLst>
          </p:cNvPr>
          <p:cNvSpPr/>
          <p:nvPr/>
        </p:nvSpPr>
        <p:spPr>
          <a:xfrm>
            <a:off x="10027083" y="3298221"/>
            <a:ext cx="1224678" cy="547581"/>
          </a:xfrm>
          <a:prstGeom prst="roundRect">
            <a:avLst>
              <a:gd name="adj" fmla="val 43940"/>
            </a:avLst>
          </a:prstGeom>
          <a:solidFill>
            <a:srgbClr val="00B0F0"/>
          </a:solidFill>
          <a:ln w="381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Congenial" panose="02000503040000020004" pitchFamily="2" charset="0"/>
              </a:rPr>
              <a:t>Cloud Files</a:t>
            </a:r>
            <a:endParaRPr lang="en-GB" dirty="0">
              <a:solidFill>
                <a:schemeClr val="bg1"/>
              </a:solidFill>
              <a:latin typeface="Congenial" panose="02000503040000020004" pitchFamily="2" charset="0"/>
            </a:endParaRPr>
          </a:p>
        </p:txBody>
      </p:sp>
      <p:sp>
        <p:nvSpPr>
          <p:cNvPr id="48" name="Rectangle: Rounded Corners 47">
            <a:extLst>
              <a:ext uri="{FF2B5EF4-FFF2-40B4-BE49-F238E27FC236}">
                <a16:creationId xmlns:a16="http://schemas.microsoft.com/office/drawing/2014/main" id="{5C7DB7E2-B9ED-F819-E59B-6DF62D8C0AD9}"/>
              </a:ext>
            </a:extLst>
          </p:cNvPr>
          <p:cNvSpPr/>
          <p:nvPr/>
        </p:nvSpPr>
        <p:spPr>
          <a:xfrm>
            <a:off x="9863337" y="3936791"/>
            <a:ext cx="1721050" cy="547581"/>
          </a:xfrm>
          <a:prstGeom prst="roundRect">
            <a:avLst>
              <a:gd name="adj" fmla="val 43940"/>
            </a:avLst>
          </a:prstGeom>
          <a:solidFill>
            <a:srgbClr val="00B0F0"/>
          </a:solidFill>
          <a:ln w="381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Congenial" panose="02000503040000020004" pitchFamily="2" charset="0"/>
              </a:rPr>
              <a:t>Cloud Applications</a:t>
            </a:r>
            <a:endParaRPr lang="en-GB" dirty="0">
              <a:solidFill>
                <a:schemeClr val="bg1"/>
              </a:solidFill>
              <a:latin typeface="Congenial" panose="02000503040000020004" pitchFamily="2" charset="0"/>
            </a:endParaRPr>
          </a:p>
        </p:txBody>
      </p:sp>
      <p:sp>
        <p:nvSpPr>
          <p:cNvPr id="50" name="Content Placeholder 6">
            <a:extLst>
              <a:ext uri="{FF2B5EF4-FFF2-40B4-BE49-F238E27FC236}">
                <a16:creationId xmlns:a16="http://schemas.microsoft.com/office/drawing/2014/main" id="{9B32BAAA-9AA8-29EB-7947-F1ADFB6C4B99}"/>
              </a:ext>
            </a:extLst>
          </p:cNvPr>
          <p:cNvSpPr txBox="1">
            <a:spLocks/>
          </p:cNvSpPr>
          <p:nvPr/>
        </p:nvSpPr>
        <p:spPr>
          <a:xfrm>
            <a:off x="3615251" y="4306465"/>
            <a:ext cx="1739253" cy="622179"/>
          </a:xfrm>
          <a:prstGeom prst="rect">
            <a:avLst/>
          </a:prstGeom>
          <a:solidFill>
            <a:schemeClr val="bg1"/>
          </a:solidFill>
          <a:ln w="38100">
            <a:solidFill>
              <a:srgbClr val="0070C0"/>
            </a:solidFill>
          </a:ln>
        </p:spPr>
        <p:txBody>
          <a:bodyPr vert="horz" lIns="0" tIns="72000" rIns="72000" bIns="45720" rtlCol="0" anchor="t">
            <a:normAutofit fontScale="6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Cloud Response sent back over the internet to the client</a:t>
            </a:r>
          </a:p>
        </p:txBody>
      </p:sp>
      <p:sp>
        <p:nvSpPr>
          <p:cNvPr id="51" name="Content Placeholder 6">
            <a:extLst>
              <a:ext uri="{FF2B5EF4-FFF2-40B4-BE49-F238E27FC236}">
                <a16:creationId xmlns:a16="http://schemas.microsoft.com/office/drawing/2014/main" id="{6D55B38E-14D5-9D37-FC8E-FB36F2D70DF8}"/>
              </a:ext>
            </a:extLst>
          </p:cNvPr>
          <p:cNvSpPr txBox="1">
            <a:spLocks/>
          </p:cNvSpPr>
          <p:nvPr/>
        </p:nvSpPr>
        <p:spPr>
          <a:xfrm>
            <a:off x="7505519" y="4003341"/>
            <a:ext cx="2271750" cy="418991"/>
          </a:xfrm>
          <a:prstGeom prst="rect">
            <a:avLst/>
          </a:prstGeom>
          <a:solidFill>
            <a:schemeClr val="bg1"/>
          </a:solidFill>
          <a:ln w="38100">
            <a:solidFill>
              <a:srgbClr val="0070C0"/>
            </a:solidFill>
          </a:ln>
        </p:spPr>
        <p:txBody>
          <a:bodyPr vert="horz" lIns="0" tIns="72000" rIns="72000" bIns="45720" rtlCol="0" anchor="t">
            <a:normAutofit fontScale="6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Response generated by cloud server</a:t>
            </a:r>
          </a:p>
        </p:txBody>
      </p:sp>
      <p:sp>
        <p:nvSpPr>
          <p:cNvPr id="53" name="Rectangle: Rounded Corners 52">
            <a:extLst>
              <a:ext uri="{FF2B5EF4-FFF2-40B4-BE49-F238E27FC236}">
                <a16:creationId xmlns:a16="http://schemas.microsoft.com/office/drawing/2014/main" id="{540C40BB-4127-D731-37B5-750593C59630}"/>
              </a:ext>
            </a:extLst>
          </p:cNvPr>
          <p:cNvSpPr/>
          <p:nvPr/>
        </p:nvSpPr>
        <p:spPr>
          <a:xfrm>
            <a:off x="9591672" y="4563621"/>
            <a:ext cx="2095500" cy="250028"/>
          </a:xfrm>
          <a:prstGeom prst="roundRect">
            <a:avLst>
              <a:gd name="adj" fmla="val 43940"/>
            </a:avLst>
          </a:prstGeom>
          <a:solidFill>
            <a:srgbClr val="00B0F0"/>
          </a:solidFill>
          <a:ln w="381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Congenial" panose="02000503040000020004" pitchFamily="2" charset="0"/>
              </a:rPr>
              <a:t>Cloud Services</a:t>
            </a:r>
            <a:endParaRPr lang="en-GB" dirty="0">
              <a:solidFill>
                <a:schemeClr val="bg1"/>
              </a:solidFill>
              <a:latin typeface="Congenial" panose="02000503040000020004" pitchFamily="2" charset="0"/>
            </a:endParaRPr>
          </a:p>
        </p:txBody>
      </p:sp>
      <p:sp>
        <p:nvSpPr>
          <p:cNvPr id="56" name="Arrow: Left-Right 55">
            <a:extLst>
              <a:ext uri="{FF2B5EF4-FFF2-40B4-BE49-F238E27FC236}">
                <a16:creationId xmlns:a16="http://schemas.microsoft.com/office/drawing/2014/main" id="{C86B9411-B50F-2AAF-A17E-5909A515A343}"/>
              </a:ext>
            </a:extLst>
          </p:cNvPr>
          <p:cNvSpPr/>
          <p:nvPr/>
        </p:nvSpPr>
        <p:spPr>
          <a:xfrm rot="2769462">
            <a:off x="9143521" y="3480793"/>
            <a:ext cx="1017352" cy="134110"/>
          </a:xfrm>
          <a:prstGeom prst="leftRightArrow">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Arrow: Left-Right 53">
            <a:extLst>
              <a:ext uri="{FF2B5EF4-FFF2-40B4-BE49-F238E27FC236}">
                <a16:creationId xmlns:a16="http://schemas.microsoft.com/office/drawing/2014/main" id="{97D2C05E-E602-6C4F-49D5-AA26052E7DB1}"/>
              </a:ext>
            </a:extLst>
          </p:cNvPr>
          <p:cNvSpPr/>
          <p:nvPr/>
        </p:nvSpPr>
        <p:spPr>
          <a:xfrm>
            <a:off x="9468368" y="2778227"/>
            <a:ext cx="443892" cy="129561"/>
          </a:xfrm>
          <a:prstGeom prst="leftRightArrow">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Arrow: Left-Right 54">
            <a:extLst>
              <a:ext uri="{FF2B5EF4-FFF2-40B4-BE49-F238E27FC236}">
                <a16:creationId xmlns:a16="http://schemas.microsoft.com/office/drawing/2014/main" id="{2E55F491-3E13-DA95-98FE-F4CC59E298A1}"/>
              </a:ext>
            </a:extLst>
          </p:cNvPr>
          <p:cNvSpPr/>
          <p:nvPr/>
        </p:nvSpPr>
        <p:spPr>
          <a:xfrm rot="1448591">
            <a:off x="9422920" y="3153717"/>
            <a:ext cx="619879" cy="133882"/>
          </a:xfrm>
          <a:prstGeom prst="leftRightArrow">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Rounded Corners 51">
            <a:extLst>
              <a:ext uri="{FF2B5EF4-FFF2-40B4-BE49-F238E27FC236}">
                <a16:creationId xmlns:a16="http://schemas.microsoft.com/office/drawing/2014/main" id="{91930AF4-A020-F015-3B71-73B2B76E7AD4}"/>
              </a:ext>
            </a:extLst>
          </p:cNvPr>
          <p:cNvSpPr/>
          <p:nvPr/>
        </p:nvSpPr>
        <p:spPr>
          <a:xfrm>
            <a:off x="8178327" y="2805241"/>
            <a:ext cx="1239078" cy="250028"/>
          </a:xfrm>
          <a:prstGeom prst="roundRect">
            <a:avLst>
              <a:gd name="adj" fmla="val 43940"/>
            </a:avLst>
          </a:prstGeom>
          <a:solidFill>
            <a:srgbClr val="C00000"/>
          </a:solid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Congenial" panose="02000503040000020004" pitchFamily="2" charset="0"/>
              </a:rPr>
              <a:t>response</a:t>
            </a:r>
            <a:endParaRPr lang="en-GB" dirty="0">
              <a:solidFill>
                <a:schemeClr val="bg1"/>
              </a:solidFill>
              <a:latin typeface="Congenial" panose="02000503040000020004" pitchFamily="2" charset="0"/>
            </a:endParaRPr>
          </a:p>
        </p:txBody>
      </p:sp>
      <p:sp>
        <p:nvSpPr>
          <p:cNvPr id="65" name="Rectangle 64">
            <a:extLst>
              <a:ext uri="{FF2B5EF4-FFF2-40B4-BE49-F238E27FC236}">
                <a16:creationId xmlns:a16="http://schemas.microsoft.com/office/drawing/2014/main" id="{8D4B70A8-837E-5B06-A7E0-E553FC74AEF7}"/>
              </a:ext>
            </a:extLst>
          </p:cNvPr>
          <p:cNvSpPr/>
          <p:nvPr/>
        </p:nvSpPr>
        <p:spPr>
          <a:xfrm>
            <a:off x="11584387" y="5737860"/>
            <a:ext cx="211373" cy="160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6" name="24.5">
            <a:hlinkClick r:id="" action="ppaction://media"/>
            <a:extLst>
              <a:ext uri="{FF2B5EF4-FFF2-40B4-BE49-F238E27FC236}">
                <a16:creationId xmlns:a16="http://schemas.microsoft.com/office/drawing/2014/main" id="{EDA4331C-B34D-0C23-9A5D-24807EAA05FA}"/>
              </a:ext>
            </a:extLst>
          </p:cNvPr>
          <p:cNvPicPr>
            <a:picLocks noChangeAspect="1"/>
          </p:cNvPicPr>
          <p:nvPr>
            <a:audioFile r:link="rId1"/>
            <p:extLst>
              <p:ext uri="{DAA4B4D4-6D71-4841-9C94-3DE7FCFB9230}">
                <p14:media xmlns:p14="http://schemas.microsoft.com/office/powerpoint/2010/main" r:embed="rId2">
                  <p14:trim end="3826.9614"/>
                  <p14:bmkLst>
                    <p14:bmk name="Bookmark 1" time="0"/>
                  </p14:bmkLst>
                </p14:media>
              </p:ext>
            </p:extLst>
          </p:nvPr>
        </p:nvPicPr>
        <p:blipFill>
          <a:blip r:embed="rId11"/>
          <a:stretch>
            <a:fillRect/>
          </a:stretch>
        </p:blipFill>
        <p:spPr>
          <a:xfrm>
            <a:off x="261666" y="198120"/>
            <a:ext cx="609600" cy="609600"/>
          </a:xfrm>
          <a:prstGeom prst="rect">
            <a:avLst/>
          </a:prstGeom>
        </p:spPr>
      </p:pic>
    </p:spTree>
    <p:extLst>
      <p:ext uri="{BB962C8B-B14F-4D97-AF65-F5344CB8AC3E}">
        <p14:creationId xmlns:p14="http://schemas.microsoft.com/office/powerpoint/2010/main" val="268484213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500" fill="hold"/>
                                            <p:tgtEl>
                                              <p:spTgt spid="6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mute="1" showWhenStopped="0">
                    <p:cTn id="7" repeatCount="indefinite" fill="hold" display="0">
                      <p:stCondLst>
                        <p:cond delay="indefinite"/>
                      </p:stCondLst>
                      <p:endCondLst>
                        <p:cond evt="onStopAudio" delay="0">
                          <p:tgtEl>
                            <p:sldTgt/>
                          </p:tgtEl>
                        </p:cond>
                      </p:endCondLst>
                    </p:cTn>
                    <p:tgtEl>
                      <p:spTgt spid="66"/>
                    </p:tgtEl>
                  </p:cMediaNode>
                </p:audio>
                <p:seq concurrent="1" nextAc="seek">
                  <p:cTn id="8" restart="whenNotActive" fill="hold" evtFilter="cancelBubble" nodeType="interactiveSeq">
                    <p:stCondLst>
                      <p:cond evt="onMediaBookmark" delay="0">
                        <p:tgtEl>
                          <p14:bmkTgt spid="66" bmkName="Bookmark 1"/>
                        </p:tgtEl>
                      </p:cond>
                    </p:stCondLst>
                    <p:endSync evt="end" delay="0">
                      <p:rtn val="all"/>
                    </p:endSync>
                    <p:childTnLst>
                      <p:par>
                        <p:cTn id="9" fill="hold">
                          <p:stCondLst>
                            <p:cond delay="0"/>
                          </p:stCondLst>
                          <p:childTnLst>
                            <p:par>
                              <p:cTn id="10" fill="hold">
                                <p:stCondLst>
                                  <p:cond delay="0"/>
                                </p:stCondLst>
                                <p:childTnLst>
                                  <p:par>
                                    <p:cTn id="11" presetID="1" presetClass="exit"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50"/>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35"/>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44"/>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45"/>
                                            </p:tgtEl>
                                            <p:attrNameLst>
                                              <p:attrName>style.visibility</p:attrName>
                                            </p:attrNameLst>
                                          </p:cBhvr>
                                          <p:to>
                                            <p:strVal val="hidden"/>
                                          </p:to>
                                        </p:set>
                                      </p:childTnLst>
                                    </p:cTn>
                                  </p:par>
                                  <p:par>
                                    <p:cTn id="23" presetID="1" presetClass="exit" presetSubtype="0" fill="hold" grpId="0" nodeType="withEffect">
                                      <p:stCondLst>
                                        <p:cond delay="0"/>
                                      </p:stCondLst>
                                      <p:childTnLst>
                                        <p:set>
                                          <p:cBhvr>
                                            <p:cTn id="24" dur="1" fill="hold">
                                              <p:stCondLst>
                                                <p:cond delay="0"/>
                                              </p:stCondLst>
                                            </p:cTn>
                                            <p:tgtEl>
                                              <p:spTgt spid="51"/>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52"/>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54"/>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55"/>
                                            </p:tgtEl>
                                            <p:attrNameLst>
                                              <p:attrName>style.visibility</p:attrName>
                                            </p:attrNameLst>
                                          </p:cBhvr>
                                          <p:to>
                                            <p:strVal val="hidden"/>
                                          </p:to>
                                        </p:set>
                                      </p:childTnLst>
                                    </p:cTn>
                                  </p:par>
                                  <p:par>
                                    <p:cTn id="31" presetID="1" presetClass="exit" presetSubtype="0" fill="hold" grpId="0" nodeType="withEffect">
                                      <p:stCondLst>
                                        <p:cond delay="0"/>
                                      </p:stCondLst>
                                      <p:childTnLst>
                                        <p:set>
                                          <p:cBhvr>
                                            <p:cTn id="32" dur="1" fill="hold">
                                              <p:stCondLst>
                                                <p:cond delay="0"/>
                                              </p:stCondLst>
                                            </p:cTn>
                                            <p:tgtEl>
                                              <p:spTgt spid="56"/>
                                            </p:tgtEl>
                                            <p:attrNameLst>
                                              <p:attrName>style.visibility</p:attrName>
                                            </p:attrNameLst>
                                          </p:cBhvr>
                                          <p:to>
                                            <p:strVal val="hidden"/>
                                          </p:to>
                                        </p:set>
                                      </p:childTnLst>
                                    </p:cTn>
                                  </p:par>
                                  <p:par>
                                    <p:cTn id="33" presetID="1" presetClass="exit" presetSubtype="0" fill="hold" grpId="0" nodeType="withEffect">
                                      <p:stCondLst>
                                        <p:cond delay="0"/>
                                      </p:stCondLst>
                                      <p:childTnLst>
                                        <p:set>
                                          <p:cBhvr>
                                            <p:cTn id="34" dur="1" fill="hold">
                                              <p:stCondLst>
                                                <p:cond delay="0"/>
                                              </p:stCondLst>
                                            </p:cTn>
                                            <p:tgtEl>
                                              <p:spTgt spid="30"/>
                                            </p:tgtEl>
                                            <p:attrNameLst>
                                              <p:attrName>style.visibility</p:attrName>
                                            </p:attrNameLst>
                                          </p:cBhvr>
                                          <p:to>
                                            <p:strVal val="hidden"/>
                                          </p:to>
                                        </p:set>
                                      </p:childTnLst>
                                    </p:cTn>
                                  </p:par>
                                </p:childTnLst>
                              </p:cTn>
                            </p:par>
                            <p:par>
                              <p:cTn id="35" fill="hold">
                                <p:stCondLst>
                                  <p:cond delay="0"/>
                                </p:stCondLst>
                                <p:childTnLst>
                                  <p:par>
                                    <p:cTn id="36" presetID="1" presetClass="entr" presetSubtype="0" fill="hold" grpId="1" nodeType="afterEffect">
                                      <p:stCondLst>
                                        <p:cond delay="1500"/>
                                      </p:stCondLst>
                                      <p:childTnLst>
                                        <p:set>
                                          <p:cBhvr>
                                            <p:cTn id="37" dur="1" fill="hold">
                                              <p:stCondLst>
                                                <p:cond delay="0"/>
                                              </p:stCondLst>
                                            </p:cTn>
                                            <p:tgtEl>
                                              <p:spTgt spid="22"/>
                                            </p:tgtEl>
                                            <p:attrNameLst>
                                              <p:attrName>style.visibility</p:attrName>
                                            </p:attrNameLst>
                                          </p:cBhvr>
                                          <p:to>
                                            <p:strVal val="visible"/>
                                          </p:to>
                                        </p:set>
                                      </p:childTnLst>
                                    </p:cTn>
                                  </p:par>
                                  <p:par>
                                    <p:cTn id="38" presetID="1" presetClass="entr" presetSubtype="0" fill="hold" grpId="1" nodeType="withEffect">
                                      <p:stCondLst>
                                        <p:cond delay="1500"/>
                                      </p:stCondLst>
                                      <p:childTnLst>
                                        <p:set>
                                          <p:cBhvr>
                                            <p:cTn id="39" dur="1" fill="hold">
                                              <p:stCondLst>
                                                <p:cond delay="0"/>
                                              </p:stCondLst>
                                            </p:cTn>
                                            <p:tgtEl>
                                              <p:spTgt spid="32"/>
                                            </p:tgtEl>
                                            <p:attrNameLst>
                                              <p:attrName>style.visibility</p:attrName>
                                            </p:attrNameLst>
                                          </p:cBhvr>
                                          <p:to>
                                            <p:strVal val="visible"/>
                                          </p:to>
                                        </p:set>
                                      </p:childTnLst>
                                    </p:cTn>
                                  </p:par>
                                </p:childTnLst>
                              </p:cTn>
                            </p:par>
                            <p:par>
                              <p:cTn id="40" fill="hold">
                                <p:stCondLst>
                                  <p:cond delay="1500"/>
                                </p:stCondLst>
                                <p:childTnLst>
                                  <p:par>
                                    <p:cTn id="41" presetID="1" presetClass="entr" presetSubtype="0" fill="hold" grpId="1" nodeType="afterEffect">
                                      <p:stCondLst>
                                        <p:cond delay="500"/>
                                      </p:stCondLst>
                                      <p:childTnLst>
                                        <p:set>
                                          <p:cBhvr>
                                            <p:cTn id="42" dur="1" fill="hold">
                                              <p:stCondLst>
                                                <p:cond delay="0"/>
                                              </p:stCondLst>
                                            </p:cTn>
                                            <p:tgtEl>
                                              <p:spTgt spid="30"/>
                                            </p:tgtEl>
                                            <p:attrNameLst>
                                              <p:attrName>style.visibility</p:attrName>
                                            </p:attrNameLst>
                                          </p:cBhvr>
                                          <p:to>
                                            <p:strVal val="visible"/>
                                          </p:to>
                                        </p:set>
                                      </p:childTnLst>
                                    </p:cTn>
                                  </p:par>
                                </p:childTnLst>
                              </p:cTn>
                            </p:par>
                            <p:par>
                              <p:cTn id="43" fill="hold">
                                <p:stCondLst>
                                  <p:cond delay="2000"/>
                                </p:stCondLst>
                                <p:childTnLst>
                                  <p:par>
                                    <p:cTn id="44" presetID="42" presetClass="path" presetSubtype="0" accel="50000" decel="50000" fill="hold" grpId="2" nodeType="afterEffect">
                                      <p:stCondLst>
                                        <p:cond delay="1500"/>
                                      </p:stCondLst>
                                      <p:childTnLst>
                                        <p:animMotion origin="layout" path="M 2.29167E-6 -7.40741E-7 L 0.42187 -0.07222 " pathEditMode="relative" rAng="0" ptsTypes="AA">
                                          <p:cBhvr>
                                            <p:cTn id="45" dur="3000" fill="hold"/>
                                            <p:tgtEl>
                                              <p:spTgt spid="22"/>
                                            </p:tgtEl>
                                            <p:attrNameLst>
                                              <p:attrName>ppt_x</p:attrName>
                                              <p:attrName>ppt_y</p:attrName>
                                            </p:attrNameLst>
                                          </p:cBhvr>
                                          <p:rCtr x="21094" y="-3611"/>
                                        </p:animMotion>
                                      </p:childTnLst>
                                    </p:cTn>
                                  </p:par>
                                </p:childTnLst>
                              </p:cTn>
                            </p:par>
                            <p:par>
                              <p:cTn id="46" fill="hold">
                                <p:stCondLst>
                                  <p:cond delay="6500"/>
                                </p:stCondLst>
                                <p:childTnLst>
                                  <p:par>
                                    <p:cTn id="47" presetID="1" presetClass="entr" presetSubtype="0" fill="hold" grpId="1" nodeType="afterEffect">
                                      <p:stCondLst>
                                        <p:cond delay="0"/>
                                      </p:stCondLst>
                                      <p:childTnLst>
                                        <p:set>
                                          <p:cBhvr>
                                            <p:cTn id="48" dur="1" fill="hold">
                                              <p:stCondLst>
                                                <p:cond delay="0"/>
                                              </p:stCondLst>
                                            </p:cTn>
                                            <p:tgtEl>
                                              <p:spTgt spid="44"/>
                                            </p:tgtEl>
                                            <p:attrNameLst>
                                              <p:attrName>style.visibility</p:attrName>
                                            </p:attrNameLst>
                                          </p:cBhvr>
                                          <p:to>
                                            <p:strVal val="visible"/>
                                          </p:to>
                                        </p:set>
                                      </p:childTnLst>
                                    </p:cTn>
                                  </p:par>
                                  <p:par>
                                    <p:cTn id="49" presetID="1" presetClass="exit" presetSubtype="0" fill="hold" grpId="2" nodeType="withEffect">
                                      <p:stCondLst>
                                        <p:cond delay="0"/>
                                      </p:stCondLst>
                                      <p:childTnLst>
                                        <p:set>
                                          <p:cBhvr>
                                            <p:cTn id="50" dur="1" fill="hold">
                                              <p:stCondLst>
                                                <p:cond delay="0"/>
                                              </p:stCondLst>
                                            </p:cTn>
                                            <p:tgtEl>
                                              <p:spTgt spid="32"/>
                                            </p:tgtEl>
                                            <p:attrNameLst>
                                              <p:attrName>style.visibility</p:attrName>
                                            </p:attrNameLst>
                                          </p:cBhvr>
                                          <p:to>
                                            <p:strVal val="hidden"/>
                                          </p:to>
                                        </p:set>
                                      </p:childTnLst>
                                    </p:cTn>
                                  </p:par>
                                  <p:par>
                                    <p:cTn id="51" presetID="1" presetClass="exit" presetSubtype="0" fill="hold" grpId="2" nodeType="withEffect">
                                      <p:stCondLst>
                                        <p:cond delay="0"/>
                                      </p:stCondLst>
                                      <p:childTnLst>
                                        <p:set>
                                          <p:cBhvr>
                                            <p:cTn id="52" dur="1" fill="hold">
                                              <p:stCondLst>
                                                <p:cond delay="0"/>
                                              </p:stCondLst>
                                            </p:cTn>
                                            <p:tgtEl>
                                              <p:spTgt spid="30"/>
                                            </p:tgtEl>
                                            <p:attrNameLst>
                                              <p:attrName>style.visibility</p:attrName>
                                            </p:attrNameLst>
                                          </p:cBhvr>
                                          <p:to>
                                            <p:strVal val="hidden"/>
                                          </p:to>
                                        </p:set>
                                      </p:childTnLst>
                                    </p:cTn>
                                  </p:par>
                                </p:childTnLst>
                              </p:cTn>
                            </p:par>
                            <p:par>
                              <p:cTn id="53" fill="hold">
                                <p:stCondLst>
                                  <p:cond delay="6500"/>
                                </p:stCondLst>
                                <p:childTnLst>
                                  <p:par>
                                    <p:cTn id="54" presetID="42" presetClass="path" presetSubtype="0" accel="50000" decel="50000" fill="hold" grpId="3" nodeType="afterEffect">
                                      <p:stCondLst>
                                        <p:cond delay="1500"/>
                                      </p:stCondLst>
                                      <p:childTnLst>
                                        <p:animMotion origin="layout" path="M 0.42187 -0.07222 L 0.53372 -0.06921 " pathEditMode="relative" rAng="0" ptsTypes="AA">
                                          <p:cBhvr>
                                            <p:cTn id="55" dur="3000" fill="hold"/>
                                            <p:tgtEl>
                                              <p:spTgt spid="22"/>
                                            </p:tgtEl>
                                            <p:attrNameLst>
                                              <p:attrName>ppt_x</p:attrName>
                                              <p:attrName>ppt_y</p:attrName>
                                            </p:attrNameLst>
                                          </p:cBhvr>
                                          <p:rCtr x="5586" y="139"/>
                                        </p:animMotion>
                                      </p:childTnLst>
                                    </p:cTn>
                                  </p:par>
                                </p:childTnLst>
                              </p:cTn>
                            </p:par>
                            <p:par>
                              <p:cTn id="56" fill="hold">
                                <p:stCondLst>
                                  <p:cond delay="11000"/>
                                </p:stCondLst>
                                <p:childTnLst>
                                  <p:par>
                                    <p:cTn id="57" presetID="1" presetClass="entr" presetSubtype="0" fill="hold" grpId="1" nodeType="afterEffect">
                                      <p:stCondLst>
                                        <p:cond delay="0"/>
                                      </p:stCondLst>
                                      <p:childTnLst>
                                        <p:set>
                                          <p:cBhvr>
                                            <p:cTn id="58" dur="1" fill="hold">
                                              <p:stCondLst>
                                                <p:cond delay="0"/>
                                              </p:stCondLst>
                                            </p:cTn>
                                            <p:tgtEl>
                                              <p:spTgt spid="45"/>
                                            </p:tgtEl>
                                            <p:attrNameLst>
                                              <p:attrName>style.visibility</p:attrName>
                                            </p:attrNameLst>
                                          </p:cBhvr>
                                          <p:to>
                                            <p:strVal val="visible"/>
                                          </p:to>
                                        </p:set>
                                      </p:childTnLst>
                                    </p:cTn>
                                  </p:par>
                                  <p:par>
                                    <p:cTn id="59" presetID="1" presetClass="exit" presetSubtype="0" fill="hold" grpId="2" nodeType="withEffect">
                                      <p:stCondLst>
                                        <p:cond delay="0"/>
                                      </p:stCondLst>
                                      <p:childTnLst>
                                        <p:set>
                                          <p:cBhvr>
                                            <p:cTn id="60" dur="1" fill="hold">
                                              <p:stCondLst>
                                                <p:cond delay="0"/>
                                              </p:stCondLst>
                                            </p:cTn>
                                            <p:tgtEl>
                                              <p:spTgt spid="44"/>
                                            </p:tgtEl>
                                            <p:attrNameLst>
                                              <p:attrName>style.visibility</p:attrName>
                                            </p:attrNameLst>
                                          </p:cBhvr>
                                          <p:to>
                                            <p:strVal val="hidden"/>
                                          </p:to>
                                        </p:set>
                                      </p:childTnLst>
                                    </p:cTn>
                                  </p:par>
                                  <p:par>
                                    <p:cTn id="61" presetID="1" presetClass="entr" presetSubtype="0" fill="hold" grpId="1" nodeType="withEffect">
                                      <p:stCondLst>
                                        <p:cond delay="0"/>
                                      </p:stCondLst>
                                      <p:childTnLst>
                                        <p:set>
                                          <p:cBhvr>
                                            <p:cTn id="62" dur="1" fill="hold">
                                              <p:stCondLst>
                                                <p:cond delay="0"/>
                                              </p:stCondLst>
                                            </p:cTn>
                                            <p:tgtEl>
                                              <p:spTgt spid="54"/>
                                            </p:tgtEl>
                                            <p:attrNameLst>
                                              <p:attrName>style.visibility</p:attrName>
                                            </p:attrNameLst>
                                          </p:cBhvr>
                                          <p:to>
                                            <p:strVal val="visible"/>
                                          </p:to>
                                        </p:set>
                                      </p:childTnLst>
                                    </p:cTn>
                                  </p:par>
                                  <p:par>
                                    <p:cTn id="63" presetID="1" presetClass="entr" presetSubtype="0" fill="hold" grpId="1" nodeType="withEffect">
                                      <p:stCondLst>
                                        <p:cond delay="0"/>
                                      </p:stCondLst>
                                      <p:childTnLst>
                                        <p:set>
                                          <p:cBhvr>
                                            <p:cTn id="64" dur="1" fill="hold">
                                              <p:stCondLst>
                                                <p:cond delay="0"/>
                                              </p:stCondLst>
                                            </p:cTn>
                                            <p:tgtEl>
                                              <p:spTgt spid="55"/>
                                            </p:tgtEl>
                                            <p:attrNameLst>
                                              <p:attrName>style.visibility</p:attrName>
                                            </p:attrNameLst>
                                          </p:cBhvr>
                                          <p:to>
                                            <p:strVal val="visible"/>
                                          </p:to>
                                        </p:set>
                                      </p:childTnLst>
                                    </p:cTn>
                                  </p:par>
                                  <p:par>
                                    <p:cTn id="65" presetID="1" presetClass="entr" presetSubtype="0" fill="hold" grpId="1" nodeType="withEffect">
                                      <p:stCondLst>
                                        <p:cond delay="0"/>
                                      </p:stCondLst>
                                      <p:childTnLst>
                                        <p:set>
                                          <p:cBhvr>
                                            <p:cTn id="66" dur="1" fill="hold">
                                              <p:stCondLst>
                                                <p:cond delay="0"/>
                                              </p:stCondLst>
                                            </p:cTn>
                                            <p:tgtEl>
                                              <p:spTgt spid="56"/>
                                            </p:tgtEl>
                                            <p:attrNameLst>
                                              <p:attrName>style.visibility</p:attrName>
                                            </p:attrNameLst>
                                          </p:cBhvr>
                                          <p:to>
                                            <p:strVal val="visible"/>
                                          </p:to>
                                        </p:set>
                                      </p:childTnLst>
                                    </p:cTn>
                                  </p:par>
                                </p:childTnLst>
                              </p:cTn>
                            </p:par>
                            <p:par>
                              <p:cTn id="67" fill="hold">
                                <p:stCondLst>
                                  <p:cond delay="11000"/>
                                </p:stCondLst>
                                <p:childTnLst>
                                  <p:par>
                                    <p:cTn id="68" presetID="1" presetClass="entr" presetSubtype="0" fill="hold" grpId="1" nodeType="afterEffect">
                                      <p:stCondLst>
                                        <p:cond delay="2500"/>
                                      </p:stCondLst>
                                      <p:childTnLst>
                                        <p:set>
                                          <p:cBhvr>
                                            <p:cTn id="69" dur="1" fill="hold">
                                              <p:stCondLst>
                                                <p:cond delay="0"/>
                                              </p:stCondLst>
                                            </p:cTn>
                                            <p:tgtEl>
                                              <p:spTgt spid="52"/>
                                            </p:tgtEl>
                                            <p:attrNameLst>
                                              <p:attrName>style.visibility</p:attrName>
                                            </p:attrNameLst>
                                          </p:cBhvr>
                                          <p:to>
                                            <p:strVal val="visible"/>
                                          </p:to>
                                        </p:set>
                                      </p:childTnLst>
                                    </p:cTn>
                                  </p:par>
                                  <p:par>
                                    <p:cTn id="70" presetID="1" presetClass="entr" presetSubtype="0" fill="hold" grpId="1" nodeType="withEffect">
                                      <p:stCondLst>
                                        <p:cond delay="2500"/>
                                      </p:stCondLst>
                                      <p:childTnLst>
                                        <p:set>
                                          <p:cBhvr>
                                            <p:cTn id="71" dur="1" fill="hold">
                                              <p:stCondLst>
                                                <p:cond delay="0"/>
                                              </p:stCondLst>
                                            </p:cTn>
                                            <p:tgtEl>
                                              <p:spTgt spid="51"/>
                                            </p:tgtEl>
                                            <p:attrNameLst>
                                              <p:attrName>style.visibility</p:attrName>
                                            </p:attrNameLst>
                                          </p:cBhvr>
                                          <p:to>
                                            <p:strVal val="visible"/>
                                          </p:to>
                                        </p:set>
                                      </p:childTnLst>
                                    </p:cTn>
                                  </p:par>
                                  <p:par>
                                    <p:cTn id="72" presetID="1" presetClass="exit" presetSubtype="0" fill="hold" grpId="2" nodeType="withEffect">
                                      <p:stCondLst>
                                        <p:cond delay="2500"/>
                                      </p:stCondLst>
                                      <p:childTnLst>
                                        <p:set>
                                          <p:cBhvr>
                                            <p:cTn id="73" dur="1" fill="hold">
                                              <p:stCondLst>
                                                <p:cond delay="0"/>
                                              </p:stCondLst>
                                            </p:cTn>
                                            <p:tgtEl>
                                              <p:spTgt spid="45"/>
                                            </p:tgtEl>
                                            <p:attrNameLst>
                                              <p:attrName>style.visibility</p:attrName>
                                            </p:attrNameLst>
                                          </p:cBhvr>
                                          <p:to>
                                            <p:strVal val="hidden"/>
                                          </p:to>
                                        </p:set>
                                      </p:childTnLst>
                                    </p:cTn>
                                  </p:par>
                                  <p:par>
                                    <p:cTn id="74" presetID="1" presetClass="exit" presetSubtype="0" fill="hold" grpId="4" nodeType="withEffect">
                                      <p:stCondLst>
                                        <p:cond delay="2500"/>
                                      </p:stCondLst>
                                      <p:childTnLst>
                                        <p:set>
                                          <p:cBhvr>
                                            <p:cTn id="75" dur="1" fill="hold">
                                              <p:stCondLst>
                                                <p:cond delay="0"/>
                                              </p:stCondLst>
                                            </p:cTn>
                                            <p:tgtEl>
                                              <p:spTgt spid="22"/>
                                            </p:tgtEl>
                                            <p:attrNameLst>
                                              <p:attrName>style.visibility</p:attrName>
                                            </p:attrNameLst>
                                          </p:cBhvr>
                                          <p:to>
                                            <p:strVal val="hidden"/>
                                          </p:to>
                                        </p:set>
                                      </p:childTnLst>
                                    </p:cTn>
                                  </p:par>
                                  <p:par>
                                    <p:cTn id="76" presetID="1" presetClass="exit" presetSubtype="0" fill="hold" grpId="2" nodeType="withEffect">
                                      <p:stCondLst>
                                        <p:cond delay="2500"/>
                                      </p:stCondLst>
                                      <p:childTnLst>
                                        <p:set>
                                          <p:cBhvr>
                                            <p:cTn id="77" dur="1" fill="hold">
                                              <p:stCondLst>
                                                <p:cond delay="0"/>
                                              </p:stCondLst>
                                            </p:cTn>
                                            <p:tgtEl>
                                              <p:spTgt spid="54"/>
                                            </p:tgtEl>
                                            <p:attrNameLst>
                                              <p:attrName>style.visibility</p:attrName>
                                            </p:attrNameLst>
                                          </p:cBhvr>
                                          <p:to>
                                            <p:strVal val="hidden"/>
                                          </p:to>
                                        </p:set>
                                      </p:childTnLst>
                                    </p:cTn>
                                  </p:par>
                                  <p:par>
                                    <p:cTn id="78" presetID="1" presetClass="exit" presetSubtype="0" fill="hold" grpId="2" nodeType="withEffect">
                                      <p:stCondLst>
                                        <p:cond delay="2500"/>
                                      </p:stCondLst>
                                      <p:childTnLst>
                                        <p:set>
                                          <p:cBhvr>
                                            <p:cTn id="79" dur="1" fill="hold">
                                              <p:stCondLst>
                                                <p:cond delay="0"/>
                                              </p:stCondLst>
                                            </p:cTn>
                                            <p:tgtEl>
                                              <p:spTgt spid="55"/>
                                            </p:tgtEl>
                                            <p:attrNameLst>
                                              <p:attrName>style.visibility</p:attrName>
                                            </p:attrNameLst>
                                          </p:cBhvr>
                                          <p:to>
                                            <p:strVal val="hidden"/>
                                          </p:to>
                                        </p:set>
                                      </p:childTnLst>
                                    </p:cTn>
                                  </p:par>
                                  <p:par>
                                    <p:cTn id="80" presetID="1" presetClass="exit" presetSubtype="0" fill="hold" grpId="2" nodeType="withEffect">
                                      <p:stCondLst>
                                        <p:cond delay="2500"/>
                                      </p:stCondLst>
                                      <p:childTnLst>
                                        <p:set>
                                          <p:cBhvr>
                                            <p:cTn id="81" dur="1" fill="hold">
                                              <p:stCondLst>
                                                <p:cond delay="0"/>
                                              </p:stCondLst>
                                            </p:cTn>
                                            <p:tgtEl>
                                              <p:spTgt spid="56"/>
                                            </p:tgtEl>
                                            <p:attrNameLst>
                                              <p:attrName>style.visibility</p:attrName>
                                            </p:attrNameLst>
                                          </p:cBhvr>
                                          <p:to>
                                            <p:strVal val="hidden"/>
                                          </p:to>
                                        </p:set>
                                      </p:childTnLst>
                                    </p:cTn>
                                  </p:par>
                                </p:childTnLst>
                              </p:cTn>
                            </p:par>
                            <p:par>
                              <p:cTn id="82" fill="hold">
                                <p:stCondLst>
                                  <p:cond delay="13500"/>
                                </p:stCondLst>
                                <p:childTnLst>
                                  <p:par>
                                    <p:cTn id="83" presetID="42" presetClass="path" presetSubtype="0" accel="50000" decel="50000" fill="hold" grpId="2" nodeType="afterEffect">
                                      <p:stCondLst>
                                        <p:cond delay="1500"/>
                                      </p:stCondLst>
                                      <p:childTnLst>
                                        <p:animMotion origin="layout" path="M -4.58333E-6 -4.81481E-6 L -0.11367 -0.00255 " pathEditMode="relative" rAng="0" ptsTypes="AA">
                                          <p:cBhvr>
                                            <p:cTn id="84" dur="3000" fill="hold"/>
                                            <p:tgtEl>
                                              <p:spTgt spid="52"/>
                                            </p:tgtEl>
                                            <p:attrNameLst>
                                              <p:attrName>ppt_x</p:attrName>
                                              <p:attrName>ppt_y</p:attrName>
                                            </p:attrNameLst>
                                          </p:cBhvr>
                                          <p:rCtr x="-5612" y="185"/>
                                        </p:animMotion>
                                      </p:childTnLst>
                                    </p:cTn>
                                  </p:par>
                                </p:childTnLst>
                              </p:cTn>
                            </p:par>
                            <p:par>
                              <p:cTn id="85" fill="hold">
                                <p:stCondLst>
                                  <p:cond delay="18000"/>
                                </p:stCondLst>
                                <p:childTnLst>
                                  <p:par>
                                    <p:cTn id="86" presetID="1" presetClass="exit" presetSubtype="0" fill="hold" grpId="2" nodeType="afterEffect">
                                      <p:stCondLst>
                                        <p:cond delay="0"/>
                                      </p:stCondLst>
                                      <p:childTnLst>
                                        <p:set>
                                          <p:cBhvr>
                                            <p:cTn id="87" dur="1" fill="hold">
                                              <p:stCondLst>
                                                <p:cond delay="0"/>
                                              </p:stCondLst>
                                            </p:cTn>
                                            <p:tgtEl>
                                              <p:spTgt spid="51"/>
                                            </p:tgtEl>
                                            <p:attrNameLst>
                                              <p:attrName>style.visibility</p:attrName>
                                            </p:attrNameLst>
                                          </p:cBhvr>
                                          <p:to>
                                            <p:strVal val="hidden"/>
                                          </p:to>
                                        </p:set>
                                      </p:childTnLst>
                                    </p:cTn>
                                  </p:par>
                                </p:childTnLst>
                              </p:cTn>
                            </p:par>
                            <p:par>
                              <p:cTn id="88" fill="hold">
                                <p:stCondLst>
                                  <p:cond delay="18000"/>
                                </p:stCondLst>
                                <p:childTnLst>
                                  <p:par>
                                    <p:cTn id="89" presetID="42" presetClass="path" presetSubtype="0" accel="50000" decel="50000" fill="hold" grpId="3" nodeType="afterEffect">
                                      <p:stCondLst>
                                        <p:cond delay="1500"/>
                                      </p:stCondLst>
                                      <p:childTnLst>
                                        <p:animMotion origin="layout" path="M -0.11367 -0.00254 L -0.5427 0.23172 " pathEditMode="relative" rAng="0" ptsTypes="AA">
                                          <p:cBhvr>
                                            <p:cTn id="90" dur="3000" fill="hold"/>
                                            <p:tgtEl>
                                              <p:spTgt spid="52"/>
                                            </p:tgtEl>
                                            <p:attrNameLst>
                                              <p:attrName>ppt_x</p:attrName>
                                              <p:attrName>ppt_y</p:attrName>
                                            </p:attrNameLst>
                                          </p:cBhvr>
                                          <p:rCtr x="-21458" y="11713"/>
                                        </p:animMotion>
                                      </p:childTnLst>
                                    </p:cTn>
                                  </p:par>
                                  <p:par>
                                    <p:cTn id="91" presetID="1" presetClass="entr" presetSubtype="0" fill="hold" grpId="1" nodeType="withEffect">
                                      <p:stCondLst>
                                        <p:cond delay="2300"/>
                                      </p:stCondLst>
                                      <p:childTnLst>
                                        <p:set>
                                          <p:cBhvr>
                                            <p:cTn id="92" dur="1" fill="hold">
                                              <p:stCondLst>
                                                <p:cond delay="0"/>
                                              </p:stCondLst>
                                            </p:cTn>
                                            <p:tgtEl>
                                              <p:spTgt spid="35"/>
                                            </p:tgtEl>
                                            <p:attrNameLst>
                                              <p:attrName>style.visibility</p:attrName>
                                            </p:attrNameLst>
                                          </p:cBhvr>
                                          <p:to>
                                            <p:strVal val="visible"/>
                                          </p:to>
                                        </p:set>
                                      </p:childTnLst>
                                    </p:cTn>
                                  </p:par>
                                  <p:par>
                                    <p:cTn id="93" presetID="1" presetClass="entr" presetSubtype="0" fill="hold" grpId="1" nodeType="withEffect">
                                      <p:stCondLst>
                                        <p:cond delay="2400"/>
                                      </p:stCondLst>
                                      <p:childTnLst>
                                        <p:set>
                                          <p:cBhvr>
                                            <p:cTn id="94" dur="1" fill="hold">
                                              <p:stCondLst>
                                                <p:cond delay="0"/>
                                              </p:stCondLst>
                                            </p:cTn>
                                            <p:tgtEl>
                                              <p:spTgt spid="50"/>
                                            </p:tgtEl>
                                            <p:attrNameLst>
                                              <p:attrName>style.visibility</p:attrName>
                                            </p:attrNameLst>
                                          </p:cBhvr>
                                          <p:to>
                                            <p:strVal val="visible"/>
                                          </p:to>
                                        </p:set>
                                      </p:childTnLst>
                                    </p:cTn>
                                  </p:par>
                                </p:childTnLst>
                              </p:cTn>
                            </p:par>
                            <p:par>
                              <p:cTn id="95" fill="hold">
                                <p:stCondLst>
                                  <p:cond delay="22500"/>
                                </p:stCondLst>
                                <p:childTnLst>
                                  <p:par>
                                    <p:cTn id="96" presetID="1" presetClass="exit" presetSubtype="0" fill="hold" grpId="0" nodeType="afterEffect">
                                      <p:stCondLst>
                                        <p:cond delay="2000"/>
                                      </p:stCondLst>
                                      <p:childTnLst>
                                        <p:set>
                                          <p:cBhvr>
                                            <p:cTn id="97" dur="1" fill="hold">
                                              <p:stCondLst>
                                                <p:cond delay="0"/>
                                              </p:stCondLst>
                                            </p:cTn>
                                            <p:tgtEl>
                                              <p:spTgt spid="65"/>
                                            </p:tgtEl>
                                            <p:attrNameLst>
                                              <p:attrName>style.visibility</p:attrName>
                                            </p:attrNameLst>
                                          </p:cBhvr>
                                          <p:to>
                                            <p:strVal val="hidden"/>
                                          </p:to>
                                        </p:set>
                                      </p:childTnLst>
                                    </p:cTn>
                                  </p:par>
                                </p:childTnLst>
                              </p:cTn>
                            </p:par>
                          </p:childTnLst>
                        </p:cTn>
                      </p:par>
                    </p:childTnLst>
                  </p:cTn>
                  <p:nextCondLst>
                    <p:cond evt="onMediaBookmark" delay="0">
                      <p:tgtEl>
                        <p14:bmkTgt spid="66" bmkName="Bookmark 1"/>
                      </p:tgtEl>
                    </p:cond>
                  </p:nextCondLst>
                </p:seq>
              </p:childTnLst>
            </p:cTn>
          </p:par>
        </p:tnLst>
        <p:bldLst>
          <p:bldP spid="30" grpId="0" animBg="1"/>
          <p:bldP spid="30" grpId="1" animBg="1"/>
          <p:bldP spid="30" grpId="2" animBg="1"/>
          <p:bldP spid="32" grpId="0" animBg="1"/>
          <p:bldP spid="32" grpId="1" animBg="1"/>
          <p:bldP spid="32" grpId="2" animBg="1"/>
          <p:bldP spid="35" grpId="0" animBg="1"/>
          <p:bldP spid="35" grpId="1" animBg="1"/>
          <p:bldP spid="22" grpId="0" animBg="1"/>
          <p:bldP spid="22" grpId="1" animBg="1"/>
          <p:bldP spid="22" grpId="2" animBg="1"/>
          <p:bldP spid="22" grpId="3" animBg="1"/>
          <p:bldP spid="22" grpId="4" animBg="1"/>
          <p:bldP spid="44" grpId="0" animBg="1"/>
          <p:bldP spid="44" grpId="1" animBg="1"/>
          <p:bldP spid="44" grpId="2" animBg="1"/>
          <p:bldP spid="45" grpId="0" animBg="1"/>
          <p:bldP spid="45" grpId="1" animBg="1"/>
          <p:bldP spid="45" grpId="2" animBg="1"/>
          <p:bldP spid="50" grpId="0" animBg="1"/>
          <p:bldP spid="50" grpId="1" animBg="1"/>
          <p:bldP spid="51" grpId="0" animBg="1"/>
          <p:bldP spid="51" grpId="1" animBg="1"/>
          <p:bldP spid="51" grpId="2" animBg="1"/>
          <p:bldP spid="56" grpId="0" animBg="1"/>
          <p:bldP spid="56" grpId="1" animBg="1"/>
          <p:bldP spid="56" grpId="2" animBg="1"/>
          <p:bldP spid="54" grpId="0" animBg="1"/>
          <p:bldP spid="54" grpId="1" animBg="1"/>
          <p:bldP spid="54" grpId="2" animBg="1"/>
          <p:bldP spid="55" grpId="0" animBg="1"/>
          <p:bldP spid="55" grpId="1" animBg="1"/>
          <p:bldP spid="55" grpId="2" animBg="1"/>
          <p:bldP spid="52" grpId="0" animBg="1"/>
          <p:bldP spid="52" grpId="1" animBg="1"/>
          <p:bldP spid="52" grpId="2" animBg="1"/>
          <p:bldP spid="52" grpId="3" animBg="1"/>
          <p:bldP spid="6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500" fill="hold"/>
                                            <p:tgtEl>
                                              <p:spTgt spid="6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mute="1" showWhenStopped="0">
                    <p:cTn id="7" repeatCount="indefinite" fill="hold" display="0">
                      <p:stCondLst>
                        <p:cond delay="indefinite"/>
                      </p:stCondLst>
                      <p:endCondLst>
                        <p:cond evt="onStopAudio" delay="0">
                          <p:tgtEl>
                            <p:sldTgt/>
                          </p:tgtEl>
                        </p:cond>
                      </p:endCondLst>
                    </p:cTn>
                    <p:tgtEl>
                      <p:spTgt spid="66"/>
                    </p:tgtEl>
                  </p:cMediaNode>
                </p:audio>
              </p:childTnLst>
            </p:cTn>
          </p:par>
        </p:tn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3CD94-81C2-C18E-3670-B25DF1CA5DAE}"/>
              </a:ext>
            </a:extLst>
          </p:cNvPr>
          <p:cNvSpPr>
            <a:spLocks noGrp="1"/>
          </p:cNvSpPr>
          <p:nvPr>
            <p:ph type="title"/>
          </p:nvPr>
        </p:nvSpPr>
        <p:spPr>
          <a:xfrm>
            <a:off x="1097280" y="286603"/>
            <a:ext cx="10058400" cy="1450757"/>
          </a:xfrm>
        </p:spPr>
        <p:txBody>
          <a:bodyPr>
            <a:normAutofit/>
          </a:bodyPr>
          <a:lstStyle/>
          <a:p>
            <a:r>
              <a:rPr lang="en-GB"/>
              <a:t>What Are The Main Cloud Services?</a:t>
            </a:r>
          </a:p>
        </p:txBody>
      </p:sp>
      <p:sp>
        <p:nvSpPr>
          <p:cNvPr id="4" name="Footer Placeholder 3">
            <a:extLst>
              <a:ext uri="{FF2B5EF4-FFF2-40B4-BE49-F238E27FC236}">
                <a16:creationId xmlns:a16="http://schemas.microsoft.com/office/drawing/2014/main" id="{7238F68C-3226-7204-3417-CC72F6505AF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718CF885-0AB6-A385-5934-02D5C7FCD2DF}"/>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857987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765FEA7-B6EC-88BC-4F56-23E87BA0C9C5}"/>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A3149E86-8EAC-281F-4305-22D2B146E5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0CC45FD3-AB6F-32D9-BF5A-CB3412AE0725}"/>
              </a:ext>
            </a:extLst>
          </p:cNvPr>
          <p:cNvSpPr>
            <a:spLocks noGrp="1"/>
          </p:cNvSpPr>
          <p:nvPr>
            <p:ph type="ctrTitle"/>
          </p:nvPr>
        </p:nvSpPr>
        <p:spPr>
          <a:xfrm>
            <a:off x="1097280" y="758952"/>
            <a:ext cx="10058400" cy="3892168"/>
          </a:xfrm>
        </p:spPr>
        <p:txBody>
          <a:bodyPr>
            <a:normAutofit/>
          </a:bodyPr>
          <a:lstStyle/>
          <a:p>
            <a:r>
              <a:rPr lang="en-GB" dirty="0"/>
              <a:t>What is Cloud Computing?</a:t>
            </a:r>
            <a:endParaRPr lang="en-GB" noProof="0" dirty="0"/>
          </a:p>
        </p:txBody>
      </p:sp>
      <p:sp>
        <p:nvSpPr>
          <p:cNvPr id="13" name="Rectangle 12">
            <a:extLst>
              <a:ext uri="{FF2B5EF4-FFF2-40B4-BE49-F238E27FC236}">
                <a16:creationId xmlns:a16="http://schemas.microsoft.com/office/drawing/2014/main" id="{FCB9A4BC-CE1F-8E54-7F31-6AA7A37320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A92BBC8B-6493-EC63-CBB0-3D1E1BAABCF9}"/>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4F8C048A-FF1C-EE57-9890-3EFE4176B0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72F399A-6E28-6A9D-2069-82B88B0B5AE8}"/>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29271184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754D1-DBA4-0899-5DD2-F219F02A2B98}"/>
              </a:ext>
            </a:extLst>
          </p:cNvPr>
          <p:cNvSpPr>
            <a:spLocks noGrp="1"/>
          </p:cNvSpPr>
          <p:nvPr>
            <p:ph type="title"/>
          </p:nvPr>
        </p:nvSpPr>
        <p:spPr>
          <a:xfrm>
            <a:off x="1097280" y="286603"/>
            <a:ext cx="10058400" cy="1450757"/>
          </a:xfrm>
        </p:spPr>
        <p:txBody>
          <a:bodyPr>
            <a:normAutofit/>
          </a:bodyPr>
          <a:lstStyle/>
          <a:p>
            <a:r>
              <a:rPr lang="en-GB"/>
              <a:t>Cloud Computing - 1</a:t>
            </a:r>
          </a:p>
        </p:txBody>
      </p:sp>
      <p:sp>
        <p:nvSpPr>
          <p:cNvPr id="4" name="Footer Placeholder 3">
            <a:extLst>
              <a:ext uri="{FF2B5EF4-FFF2-40B4-BE49-F238E27FC236}">
                <a16:creationId xmlns:a16="http://schemas.microsoft.com/office/drawing/2014/main" id="{4C729502-ACA5-AE18-B7A8-21248C06ED9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52F6CD21-283F-0686-7D22-FB0A1AEA8BB9}"/>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331628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Rounded Corners 24">
            <a:extLst>
              <a:ext uri="{FF2B5EF4-FFF2-40B4-BE49-F238E27FC236}">
                <a16:creationId xmlns:a16="http://schemas.microsoft.com/office/drawing/2014/main" id="{C176C372-B845-6FAE-A131-591D180BC687}"/>
              </a:ext>
            </a:extLst>
          </p:cNvPr>
          <p:cNvSpPr/>
          <p:nvPr/>
        </p:nvSpPr>
        <p:spPr>
          <a:xfrm>
            <a:off x="6656711" y="2074027"/>
            <a:ext cx="5273919" cy="282821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dirty="0">
              <a:solidFill>
                <a:schemeClr val="tx1"/>
              </a:solidFill>
              <a:latin typeface="Congenial" panose="02000503040000020004" pitchFamily="2" charset="0"/>
            </a:endParaRPr>
          </a:p>
        </p:txBody>
      </p:sp>
      <p:sp>
        <p:nvSpPr>
          <p:cNvPr id="2" name="Title 1">
            <a:extLst>
              <a:ext uri="{FF2B5EF4-FFF2-40B4-BE49-F238E27FC236}">
                <a16:creationId xmlns:a16="http://schemas.microsoft.com/office/drawing/2014/main" id="{83D64211-EFA9-1CF3-48AD-BD10E61008F3}"/>
              </a:ext>
            </a:extLst>
          </p:cNvPr>
          <p:cNvSpPr>
            <a:spLocks noGrp="1"/>
          </p:cNvSpPr>
          <p:nvPr>
            <p:ph type="title"/>
          </p:nvPr>
        </p:nvSpPr>
        <p:spPr>
          <a:xfrm>
            <a:off x="1066800" y="295929"/>
            <a:ext cx="10058400" cy="1450757"/>
          </a:xfrm>
        </p:spPr>
        <p:txBody>
          <a:bodyPr/>
          <a:lstStyle/>
          <a:p>
            <a:r>
              <a:rPr lang="en-US" dirty="0"/>
              <a:t>ANIMATION: Cloud Computing</a:t>
            </a:r>
            <a:endParaRPr lang="en-GB" dirty="0"/>
          </a:p>
        </p:txBody>
      </p:sp>
      <p:sp>
        <p:nvSpPr>
          <p:cNvPr id="4" name="Footer Placeholder 3">
            <a:extLst>
              <a:ext uri="{FF2B5EF4-FFF2-40B4-BE49-F238E27FC236}">
                <a16:creationId xmlns:a16="http://schemas.microsoft.com/office/drawing/2014/main" id="{07C89EA8-94D9-F922-9793-1F645A07BF15}"/>
              </a:ext>
            </a:extLst>
          </p:cNvPr>
          <p:cNvSpPr>
            <a:spLocks noGrp="1"/>
          </p:cNvSpPr>
          <p:nvPr>
            <p:ph type="ftr" sz="quarter" idx="11"/>
          </p:nvPr>
        </p:nvSpPr>
        <p:spPr/>
        <p:txBody>
          <a:bodyPr/>
          <a:lstStyle/>
          <a:p>
            <a:r>
              <a:rPr lang="en-GB"/>
              <a:t>All text copyright © TheComputingTutor Ltd 2022. All rights Reserved.</a:t>
            </a:r>
          </a:p>
        </p:txBody>
      </p:sp>
      <p:pic>
        <p:nvPicPr>
          <p:cNvPr id="6" name="Graphic 5" descr="Programmer female with solid fill">
            <a:extLst>
              <a:ext uri="{FF2B5EF4-FFF2-40B4-BE49-F238E27FC236}">
                <a16:creationId xmlns:a16="http://schemas.microsoft.com/office/drawing/2014/main" id="{76C622EB-6FBF-93CD-623E-7466C8D7A6D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61370" y="3422843"/>
            <a:ext cx="1505803" cy="1505803"/>
          </a:xfrm>
          <a:prstGeom prst="rect">
            <a:avLst/>
          </a:prstGeom>
        </p:spPr>
      </p:pic>
      <p:grpSp>
        <p:nvGrpSpPr>
          <p:cNvPr id="12" name="Group 11">
            <a:extLst>
              <a:ext uri="{FF2B5EF4-FFF2-40B4-BE49-F238E27FC236}">
                <a16:creationId xmlns:a16="http://schemas.microsoft.com/office/drawing/2014/main" id="{0D7CA04E-FD8D-F1F7-1481-5FA36CBA7ABF}"/>
              </a:ext>
            </a:extLst>
          </p:cNvPr>
          <p:cNvGrpSpPr/>
          <p:nvPr/>
        </p:nvGrpSpPr>
        <p:grpSpPr>
          <a:xfrm>
            <a:off x="535432" y="4928646"/>
            <a:ext cx="957677" cy="551961"/>
            <a:chOff x="1627868" y="3907428"/>
            <a:chExt cx="957677" cy="551961"/>
          </a:xfrm>
        </p:grpSpPr>
        <p:sp>
          <p:nvSpPr>
            <p:cNvPr id="13" name="Content Placeholder 6">
              <a:extLst>
                <a:ext uri="{FF2B5EF4-FFF2-40B4-BE49-F238E27FC236}">
                  <a16:creationId xmlns:a16="http://schemas.microsoft.com/office/drawing/2014/main" id="{CF7647E6-1445-72A5-FAC8-F6248D253D1E}"/>
                </a:ext>
              </a:extLst>
            </p:cNvPr>
            <p:cNvSpPr txBox="1">
              <a:spLocks/>
            </p:cNvSpPr>
            <p:nvPr/>
          </p:nvSpPr>
          <p:spPr>
            <a:xfrm>
              <a:off x="1627868" y="4115996"/>
              <a:ext cx="957677" cy="343393"/>
            </a:xfrm>
            <a:prstGeom prst="rect">
              <a:avLst/>
            </a:prstGeom>
            <a:solidFill>
              <a:schemeClr val="bg1"/>
            </a:solidFill>
            <a:ln w="38100">
              <a:solidFill>
                <a:srgbClr val="0070C0"/>
              </a:solidFill>
            </a:ln>
          </p:spPr>
          <p:txBody>
            <a:bodyPr vert="horz" lIns="0" tIns="72000" rIns="72000" bIns="45720" rtlCol="0" anchor="t">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Client</a:t>
              </a:r>
            </a:p>
          </p:txBody>
        </p:sp>
        <p:sp>
          <p:nvSpPr>
            <p:cNvPr id="14" name="Arrow: Left 13">
              <a:extLst>
                <a:ext uri="{FF2B5EF4-FFF2-40B4-BE49-F238E27FC236}">
                  <a16:creationId xmlns:a16="http://schemas.microsoft.com/office/drawing/2014/main" id="{54CFF9EB-D84B-D923-157C-9B171D3C6B5C}"/>
                </a:ext>
              </a:extLst>
            </p:cNvPr>
            <p:cNvSpPr/>
            <p:nvPr/>
          </p:nvSpPr>
          <p:spPr>
            <a:xfrm rot="16200000" flipH="1">
              <a:off x="2002422" y="3896509"/>
              <a:ext cx="208568" cy="230405"/>
            </a:xfrm>
            <a:prstGeom prst="leftArrow">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0" name="Arrow: Right 29">
            <a:extLst>
              <a:ext uri="{FF2B5EF4-FFF2-40B4-BE49-F238E27FC236}">
                <a16:creationId xmlns:a16="http://schemas.microsoft.com/office/drawing/2014/main" id="{7FB9E431-0F47-753F-7377-A0F59438F4F5}"/>
              </a:ext>
            </a:extLst>
          </p:cNvPr>
          <p:cNvSpPr/>
          <p:nvPr/>
        </p:nvSpPr>
        <p:spPr>
          <a:xfrm rot="20931521">
            <a:off x="1297407" y="3291957"/>
            <a:ext cx="5503940" cy="231888"/>
          </a:xfrm>
          <a:prstGeom prst="rightArrow">
            <a:avLst/>
          </a:prstGeom>
          <a:solidFill>
            <a:schemeClr val="bg1"/>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Content Placeholder 6">
            <a:extLst>
              <a:ext uri="{FF2B5EF4-FFF2-40B4-BE49-F238E27FC236}">
                <a16:creationId xmlns:a16="http://schemas.microsoft.com/office/drawing/2014/main" id="{F7BE0187-AD3E-815E-9D76-6A42C40100B2}"/>
              </a:ext>
            </a:extLst>
          </p:cNvPr>
          <p:cNvSpPr txBox="1">
            <a:spLocks/>
          </p:cNvSpPr>
          <p:nvPr/>
        </p:nvSpPr>
        <p:spPr>
          <a:xfrm>
            <a:off x="1317882" y="2447650"/>
            <a:ext cx="1698394" cy="638526"/>
          </a:xfrm>
          <a:prstGeom prst="rect">
            <a:avLst/>
          </a:prstGeom>
          <a:solidFill>
            <a:schemeClr val="bg1"/>
          </a:solidFill>
          <a:ln w="38100">
            <a:solidFill>
              <a:srgbClr val="0070C0"/>
            </a:solidFill>
          </a:ln>
        </p:spPr>
        <p:txBody>
          <a:bodyPr vert="horz" lIns="0" tIns="72000" rIns="72000" bIns="45720" rtlCol="0" anchor="t">
            <a:normAutofit fontScale="70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buNone/>
            </a:pPr>
            <a:r>
              <a:rPr lang="en-GB" dirty="0">
                <a:latin typeface="Congenial" panose="02000503040000020004" pitchFamily="2" charset="0"/>
              </a:rPr>
              <a:t>Data Processing Request sent over the internet</a:t>
            </a:r>
          </a:p>
        </p:txBody>
      </p:sp>
      <p:sp>
        <p:nvSpPr>
          <p:cNvPr id="35" name="Arrow: Right 34">
            <a:extLst>
              <a:ext uri="{FF2B5EF4-FFF2-40B4-BE49-F238E27FC236}">
                <a16:creationId xmlns:a16="http://schemas.microsoft.com/office/drawing/2014/main" id="{4056F236-733D-E708-8052-C4F0CB565DBD}"/>
              </a:ext>
            </a:extLst>
          </p:cNvPr>
          <p:cNvSpPr/>
          <p:nvPr/>
        </p:nvSpPr>
        <p:spPr>
          <a:xfrm rot="20931521" flipH="1">
            <a:off x="1387780" y="3625362"/>
            <a:ext cx="5264107" cy="221815"/>
          </a:xfrm>
          <a:prstGeom prst="rightArrow">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loud 23">
            <a:extLst>
              <a:ext uri="{FF2B5EF4-FFF2-40B4-BE49-F238E27FC236}">
                <a16:creationId xmlns:a16="http://schemas.microsoft.com/office/drawing/2014/main" id="{70FD3E56-362C-CCA2-503A-8BA80807BC08}"/>
              </a:ext>
            </a:extLst>
          </p:cNvPr>
          <p:cNvSpPr/>
          <p:nvPr/>
        </p:nvSpPr>
        <p:spPr>
          <a:xfrm>
            <a:off x="3105591" y="2890091"/>
            <a:ext cx="2774950" cy="1293294"/>
          </a:xfrm>
          <a:prstGeom prst="cloud">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ngenial" panose="02000503040000020004" pitchFamily="2" charset="0"/>
              </a:rPr>
              <a:t>THE INTERNET</a:t>
            </a:r>
          </a:p>
        </p:txBody>
      </p:sp>
      <p:grpSp>
        <p:nvGrpSpPr>
          <p:cNvPr id="5" name="Group 4">
            <a:extLst>
              <a:ext uri="{FF2B5EF4-FFF2-40B4-BE49-F238E27FC236}">
                <a16:creationId xmlns:a16="http://schemas.microsoft.com/office/drawing/2014/main" id="{4A1C536A-E885-0E43-5916-97CF40EE515F}"/>
              </a:ext>
            </a:extLst>
          </p:cNvPr>
          <p:cNvGrpSpPr/>
          <p:nvPr/>
        </p:nvGrpSpPr>
        <p:grpSpPr>
          <a:xfrm>
            <a:off x="10208205" y="5632940"/>
            <a:ext cx="645483" cy="487608"/>
            <a:chOff x="6763265" y="3933568"/>
            <a:chExt cx="1412789" cy="1202724"/>
          </a:xfrm>
        </p:grpSpPr>
        <p:pic>
          <p:nvPicPr>
            <p:cNvPr id="7" name="Graphic 6" descr="Thumbs up sign with solid fill">
              <a:extLst>
                <a:ext uri="{FF2B5EF4-FFF2-40B4-BE49-F238E27FC236}">
                  <a16:creationId xmlns:a16="http://schemas.microsoft.com/office/drawing/2014/main" id="{BB38B2F5-FE75-CC42-2DF7-28853367A0B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977501" y="4002189"/>
              <a:ext cx="914400" cy="914400"/>
            </a:xfrm>
            <a:prstGeom prst="rect">
              <a:avLst/>
            </a:prstGeom>
          </p:spPr>
        </p:pic>
        <p:sp>
          <p:nvSpPr>
            <p:cNvPr id="9" name="Rectangle: Rounded Corners 8">
              <a:extLst>
                <a:ext uri="{FF2B5EF4-FFF2-40B4-BE49-F238E27FC236}">
                  <a16:creationId xmlns:a16="http://schemas.microsoft.com/office/drawing/2014/main" id="{BF96E4F0-F48E-13E6-B100-1679C3999AF2}"/>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sp>
        <p:nvSpPr>
          <p:cNvPr id="10" name="Rectangle: Rounded Corners 9">
            <a:extLst>
              <a:ext uri="{FF2B5EF4-FFF2-40B4-BE49-F238E27FC236}">
                <a16:creationId xmlns:a16="http://schemas.microsoft.com/office/drawing/2014/main" id="{87649B2E-6010-C2B7-BCDF-7B73C3220F87}"/>
              </a:ext>
            </a:extLst>
          </p:cNvPr>
          <p:cNvSpPr/>
          <p:nvPr/>
        </p:nvSpPr>
        <p:spPr>
          <a:xfrm>
            <a:off x="2457638" y="5639793"/>
            <a:ext cx="7678715" cy="4833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Congenial" panose="02000503040000020004" pitchFamily="2" charset="0"/>
              </a:rPr>
              <a:t>Data processing using cloud computing</a:t>
            </a:r>
            <a:endParaRPr lang="en-GB" sz="2000" dirty="0">
              <a:latin typeface="Congenial" panose="02000503040000020004" pitchFamily="2" charset="0"/>
            </a:endParaRPr>
          </a:p>
        </p:txBody>
      </p:sp>
      <p:sp>
        <p:nvSpPr>
          <p:cNvPr id="3" name="Rectangle: Rounded Corners 2">
            <a:extLst>
              <a:ext uri="{FF2B5EF4-FFF2-40B4-BE49-F238E27FC236}">
                <a16:creationId xmlns:a16="http://schemas.microsoft.com/office/drawing/2014/main" id="{C58D966D-8726-D6DC-2591-DDA4536140D6}"/>
              </a:ext>
            </a:extLst>
          </p:cNvPr>
          <p:cNvSpPr/>
          <p:nvPr/>
        </p:nvSpPr>
        <p:spPr>
          <a:xfrm>
            <a:off x="8508989" y="2174395"/>
            <a:ext cx="2951491" cy="250028"/>
          </a:xfrm>
          <a:prstGeom prst="roundRect">
            <a:avLst>
              <a:gd name="adj" fmla="val 43940"/>
            </a:avLst>
          </a:prstGeom>
          <a:solidFill>
            <a:schemeClr val="accent1">
              <a:lumMod val="75000"/>
            </a:schemeClr>
          </a:solidFill>
          <a:ln w="38100">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Congenial" panose="02000503040000020004" pitchFamily="2" charset="0"/>
              </a:rPr>
              <a:t>Cloud </a:t>
            </a:r>
            <a:r>
              <a:rPr lang="en-US" dirty="0" err="1">
                <a:solidFill>
                  <a:schemeClr val="bg1"/>
                </a:solidFill>
                <a:latin typeface="Congenial" panose="02000503040000020004" pitchFamily="2" charset="0"/>
              </a:rPr>
              <a:t>ComputingService</a:t>
            </a:r>
            <a:endParaRPr lang="en-GB" dirty="0">
              <a:solidFill>
                <a:schemeClr val="bg1"/>
              </a:solidFill>
              <a:latin typeface="Congenial" panose="02000503040000020004" pitchFamily="2" charset="0"/>
            </a:endParaRPr>
          </a:p>
        </p:txBody>
      </p:sp>
      <p:pic>
        <p:nvPicPr>
          <p:cNvPr id="17" name="Picture 16">
            <a:extLst>
              <a:ext uri="{FF2B5EF4-FFF2-40B4-BE49-F238E27FC236}">
                <a16:creationId xmlns:a16="http://schemas.microsoft.com/office/drawing/2014/main" id="{4E247EF8-ADCD-5AC1-3F6A-A420CFFB3D14}"/>
              </a:ext>
            </a:extLst>
          </p:cNvPr>
          <p:cNvPicPr>
            <a:picLocks noChangeAspect="1"/>
          </p:cNvPicPr>
          <p:nvPr/>
        </p:nvPicPr>
        <p:blipFill rotWithShape="1">
          <a:blip r:embed="rId8"/>
          <a:srcRect l="13259" t="14780" r="12039" b="15722"/>
          <a:stretch/>
        </p:blipFill>
        <p:spPr>
          <a:xfrm>
            <a:off x="7108031" y="2700338"/>
            <a:ext cx="619125" cy="503172"/>
          </a:xfrm>
          <a:prstGeom prst="rect">
            <a:avLst/>
          </a:prstGeom>
        </p:spPr>
      </p:pic>
      <p:sp>
        <p:nvSpPr>
          <p:cNvPr id="18" name="Rectangle: Rounded Corners 17">
            <a:extLst>
              <a:ext uri="{FF2B5EF4-FFF2-40B4-BE49-F238E27FC236}">
                <a16:creationId xmlns:a16="http://schemas.microsoft.com/office/drawing/2014/main" id="{A8DEB046-5FDB-DB8F-D36E-4ADF144158AE}"/>
              </a:ext>
            </a:extLst>
          </p:cNvPr>
          <p:cNvSpPr/>
          <p:nvPr/>
        </p:nvSpPr>
        <p:spPr>
          <a:xfrm>
            <a:off x="6858614" y="3227712"/>
            <a:ext cx="1184413" cy="250028"/>
          </a:xfrm>
          <a:prstGeom prst="roundRect">
            <a:avLst>
              <a:gd name="adj" fmla="val 43940"/>
            </a:avLst>
          </a:prstGeom>
          <a:solidFill>
            <a:srgbClr val="0070C0"/>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Congenial" panose="02000503040000020004" pitchFamily="2" charset="0"/>
              </a:rPr>
              <a:t>Firewall</a:t>
            </a:r>
            <a:endParaRPr lang="en-GB" dirty="0">
              <a:solidFill>
                <a:schemeClr val="bg1"/>
              </a:solidFill>
              <a:latin typeface="Congenial" panose="02000503040000020004" pitchFamily="2" charset="0"/>
            </a:endParaRPr>
          </a:p>
        </p:txBody>
      </p:sp>
      <p:pic>
        <p:nvPicPr>
          <p:cNvPr id="20" name="Graphic 19" descr="Database with solid fill">
            <a:extLst>
              <a:ext uri="{FF2B5EF4-FFF2-40B4-BE49-F238E27FC236}">
                <a16:creationId xmlns:a16="http://schemas.microsoft.com/office/drawing/2014/main" id="{66777CE5-3769-1FA2-7DCC-6247B982D2D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140762" y="2452824"/>
            <a:ext cx="1294608" cy="1294608"/>
          </a:xfrm>
          <a:prstGeom prst="rect">
            <a:avLst/>
          </a:prstGeom>
        </p:spPr>
      </p:pic>
      <p:sp>
        <p:nvSpPr>
          <p:cNvPr id="22" name="Rectangle: Rounded Corners 21">
            <a:extLst>
              <a:ext uri="{FF2B5EF4-FFF2-40B4-BE49-F238E27FC236}">
                <a16:creationId xmlns:a16="http://schemas.microsoft.com/office/drawing/2014/main" id="{F2531047-E7D1-50E9-EFFF-2CA25F920367}"/>
              </a:ext>
            </a:extLst>
          </p:cNvPr>
          <p:cNvSpPr/>
          <p:nvPr/>
        </p:nvSpPr>
        <p:spPr>
          <a:xfrm>
            <a:off x="1726031" y="3283500"/>
            <a:ext cx="1086331" cy="250028"/>
          </a:xfrm>
          <a:prstGeom prst="roundRect">
            <a:avLst>
              <a:gd name="adj" fmla="val 43940"/>
            </a:avLst>
          </a:prstGeom>
          <a:solidFill>
            <a:schemeClr val="bg2">
              <a:lumMod val="50000"/>
            </a:schemeClr>
          </a:solidFill>
          <a:ln w="38100">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Congenial" panose="02000503040000020004" pitchFamily="2" charset="0"/>
              </a:rPr>
              <a:t>request</a:t>
            </a:r>
            <a:endParaRPr lang="en-GB" dirty="0">
              <a:solidFill>
                <a:schemeClr val="bg1"/>
              </a:solidFill>
              <a:latin typeface="Congenial" panose="02000503040000020004" pitchFamily="2" charset="0"/>
            </a:endParaRPr>
          </a:p>
        </p:txBody>
      </p:sp>
      <p:sp>
        <p:nvSpPr>
          <p:cNvPr id="39" name="Rectangle: Rounded Corners 38">
            <a:extLst>
              <a:ext uri="{FF2B5EF4-FFF2-40B4-BE49-F238E27FC236}">
                <a16:creationId xmlns:a16="http://schemas.microsoft.com/office/drawing/2014/main" id="{E6271CB5-53DC-4EB0-8DC2-D2753BDE5433}"/>
              </a:ext>
            </a:extLst>
          </p:cNvPr>
          <p:cNvSpPr/>
          <p:nvPr/>
        </p:nvSpPr>
        <p:spPr>
          <a:xfrm>
            <a:off x="7805376" y="3664423"/>
            <a:ext cx="1672038" cy="250028"/>
          </a:xfrm>
          <a:prstGeom prst="roundRect">
            <a:avLst>
              <a:gd name="adj" fmla="val 43940"/>
            </a:avLst>
          </a:prstGeom>
          <a:solidFill>
            <a:srgbClr val="00B0F0"/>
          </a:solidFill>
          <a:ln w="381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Congenial" panose="02000503040000020004" pitchFamily="2" charset="0"/>
              </a:rPr>
              <a:t>Cloud Server</a:t>
            </a:r>
            <a:endParaRPr lang="en-GB" dirty="0">
              <a:solidFill>
                <a:schemeClr val="bg1"/>
              </a:solidFill>
              <a:latin typeface="Congenial" panose="02000503040000020004" pitchFamily="2" charset="0"/>
            </a:endParaRPr>
          </a:p>
        </p:txBody>
      </p:sp>
      <p:sp>
        <p:nvSpPr>
          <p:cNvPr id="44" name="Content Placeholder 6">
            <a:extLst>
              <a:ext uri="{FF2B5EF4-FFF2-40B4-BE49-F238E27FC236}">
                <a16:creationId xmlns:a16="http://schemas.microsoft.com/office/drawing/2014/main" id="{3B3A89CF-8643-39A6-59D8-DD973A974B94}"/>
              </a:ext>
            </a:extLst>
          </p:cNvPr>
          <p:cNvSpPr txBox="1">
            <a:spLocks/>
          </p:cNvSpPr>
          <p:nvPr/>
        </p:nvSpPr>
        <p:spPr>
          <a:xfrm>
            <a:off x="5645503" y="2118297"/>
            <a:ext cx="2418318" cy="512920"/>
          </a:xfrm>
          <a:prstGeom prst="rect">
            <a:avLst/>
          </a:prstGeom>
          <a:solidFill>
            <a:schemeClr val="bg1"/>
          </a:solidFill>
          <a:ln w="38100">
            <a:solidFill>
              <a:srgbClr val="0070C0"/>
            </a:solidFill>
          </a:ln>
        </p:spPr>
        <p:txBody>
          <a:bodyPr vert="horz" lIns="0" tIns="72000" rIns="72000" bIns="45720" rtlCol="0" anchor="t">
            <a:normAutofit fontScale="6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Data Processing Request passes through cloud firewall</a:t>
            </a:r>
          </a:p>
        </p:txBody>
      </p:sp>
      <p:sp>
        <p:nvSpPr>
          <p:cNvPr id="45" name="Content Placeholder 6">
            <a:extLst>
              <a:ext uri="{FF2B5EF4-FFF2-40B4-BE49-F238E27FC236}">
                <a16:creationId xmlns:a16="http://schemas.microsoft.com/office/drawing/2014/main" id="{AC0BACBD-D46C-BEF5-26B2-FD07D593C403}"/>
              </a:ext>
            </a:extLst>
          </p:cNvPr>
          <p:cNvSpPr txBox="1">
            <a:spLocks/>
          </p:cNvSpPr>
          <p:nvPr/>
        </p:nvSpPr>
        <p:spPr>
          <a:xfrm>
            <a:off x="7521873" y="3983572"/>
            <a:ext cx="2239043" cy="620890"/>
          </a:xfrm>
          <a:prstGeom prst="rect">
            <a:avLst/>
          </a:prstGeom>
          <a:solidFill>
            <a:schemeClr val="bg1"/>
          </a:solidFill>
          <a:ln w="38100">
            <a:solidFill>
              <a:srgbClr val="0070C0"/>
            </a:solidFill>
          </a:ln>
        </p:spPr>
        <p:txBody>
          <a:bodyPr vert="horz" lIns="0" tIns="72000" rIns="72000" bIns="45720" rtlCol="0" anchor="t">
            <a:normAutofit fontScale="70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Data Processing occurs within cloud computing service</a:t>
            </a:r>
          </a:p>
        </p:txBody>
      </p:sp>
      <p:sp>
        <p:nvSpPr>
          <p:cNvPr id="46" name="Rectangle: Rounded Corners 45">
            <a:extLst>
              <a:ext uri="{FF2B5EF4-FFF2-40B4-BE49-F238E27FC236}">
                <a16:creationId xmlns:a16="http://schemas.microsoft.com/office/drawing/2014/main" id="{F5F6A588-6708-2DCE-BE1E-FC6557C1BCEF}"/>
              </a:ext>
            </a:extLst>
          </p:cNvPr>
          <p:cNvSpPr/>
          <p:nvPr/>
        </p:nvSpPr>
        <p:spPr>
          <a:xfrm>
            <a:off x="10018644" y="2633996"/>
            <a:ext cx="1777115" cy="1030427"/>
          </a:xfrm>
          <a:prstGeom prst="roundRect">
            <a:avLst>
              <a:gd name="adj" fmla="val 43940"/>
            </a:avLst>
          </a:prstGeom>
          <a:solidFill>
            <a:srgbClr val="00B0F0"/>
          </a:solidFill>
          <a:ln w="381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Congenial" panose="02000503040000020004" pitchFamily="2" charset="0"/>
              </a:rPr>
              <a:t>Cloud </a:t>
            </a:r>
          </a:p>
          <a:p>
            <a:pPr algn="ctr"/>
            <a:r>
              <a:rPr lang="en-US" dirty="0">
                <a:solidFill>
                  <a:schemeClr val="bg1"/>
                </a:solidFill>
                <a:latin typeface="Congenial" panose="02000503040000020004" pitchFamily="2" charset="0"/>
              </a:rPr>
              <a:t>Data</a:t>
            </a:r>
          </a:p>
          <a:p>
            <a:pPr algn="ctr"/>
            <a:r>
              <a:rPr lang="en-US" dirty="0">
                <a:solidFill>
                  <a:schemeClr val="bg1"/>
                </a:solidFill>
                <a:latin typeface="Congenial" panose="02000503040000020004" pitchFamily="2" charset="0"/>
              </a:rPr>
              <a:t>Processing</a:t>
            </a:r>
            <a:endParaRPr lang="en-GB" dirty="0">
              <a:solidFill>
                <a:schemeClr val="bg1"/>
              </a:solidFill>
              <a:latin typeface="Congenial" panose="02000503040000020004" pitchFamily="2" charset="0"/>
            </a:endParaRPr>
          </a:p>
        </p:txBody>
      </p:sp>
      <p:sp>
        <p:nvSpPr>
          <p:cNvPr id="50" name="Content Placeholder 6">
            <a:extLst>
              <a:ext uri="{FF2B5EF4-FFF2-40B4-BE49-F238E27FC236}">
                <a16:creationId xmlns:a16="http://schemas.microsoft.com/office/drawing/2014/main" id="{9B32BAAA-9AA8-29EB-7947-F1ADFB6C4B99}"/>
              </a:ext>
            </a:extLst>
          </p:cNvPr>
          <p:cNvSpPr txBox="1">
            <a:spLocks/>
          </p:cNvSpPr>
          <p:nvPr/>
        </p:nvSpPr>
        <p:spPr>
          <a:xfrm>
            <a:off x="3615251" y="4306465"/>
            <a:ext cx="1739253" cy="762651"/>
          </a:xfrm>
          <a:prstGeom prst="rect">
            <a:avLst/>
          </a:prstGeom>
          <a:solidFill>
            <a:schemeClr val="bg1"/>
          </a:solidFill>
          <a:ln w="38100">
            <a:solidFill>
              <a:srgbClr val="0070C0"/>
            </a:solidFill>
          </a:ln>
        </p:spPr>
        <p:txBody>
          <a:bodyPr vert="horz" lIns="0" tIns="72000" rIns="72000" bIns="45720" rtlCol="0" anchor="t">
            <a:normAutofit fontScale="6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Data Processing Response sent back over the internet to the client</a:t>
            </a:r>
          </a:p>
        </p:txBody>
      </p:sp>
      <p:sp>
        <p:nvSpPr>
          <p:cNvPr id="51" name="Content Placeholder 6">
            <a:extLst>
              <a:ext uri="{FF2B5EF4-FFF2-40B4-BE49-F238E27FC236}">
                <a16:creationId xmlns:a16="http://schemas.microsoft.com/office/drawing/2014/main" id="{6D55B38E-14D5-9D37-FC8E-FB36F2D70DF8}"/>
              </a:ext>
            </a:extLst>
          </p:cNvPr>
          <p:cNvSpPr txBox="1">
            <a:spLocks/>
          </p:cNvSpPr>
          <p:nvPr/>
        </p:nvSpPr>
        <p:spPr>
          <a:xfrm>
            <a:off x="7521672" y="3996118"/>
            <a:ext cx="2271750" cy="418991"/>
          </a:xfrm>
          <a:prstGeom prst="rect">
            <a:avLst/>
          </a:prstGeom>
          <a:solidFill>
            <a:schemeClr val="bg1"/>
          </a:solidFill>
          <a:ln w="38100">
            <a:solidFill>
              <a:srgbClr val="0070C0"/>
            </a:solidFill>
          </a:ln>
        </p:spPr>
        <p:txBody>
          <a:bodyPr vert="horz" lIns="0" tIns="72000" rIns="72000" bIns="45720" rtlCol="0" anchor="t">
            <a:normAutofit fontScale="6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Data Processing response generated by cloud server</a:t>
            </a:r>
          </a:p>
        </p:txBody>
      </p:sp>
      <p:sp>
        <p:nvSpPr>
          <p:cNvPr id="53" name="Rectangle: Rounded Corners 52">
            <a:extLst>
              <a:ext uri="{FF2B5EF4-FFF2-40B4-BE49-F238E27FC236}">
                <a16:creationId xmlns:a16="http://schemas.microsoft.com/office/drawing/2014/main" id="{540C40BB-4127-D731-37B5-750593C59630}"/>
              </a:ext>
            </a:extLst>
          </p:cNvPr>
          <p:cNvSpPr/>
          <p:nvPr/>
        </p:nvSpPr>
        <p:spPr>
          <a:xfrm>
            <a:off x="9962991" y="3741736"/>
            <a:ext cx="1888419" cy="250028"/>
          </a:xfrm>
          <a:prstGeom prst="roundRect">
            <a:avLst>
              <a:gd name="adj" fmla="val 43940"/>
            </a:avLst>
          </a:prstGeom>
          <a:solidFill>
            <a:srgbClr val="00B0F0"/>
          </a:solidFill>
          <a:ln w="381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Congenial" panose="02000503040000020004" pitchFamily="2" charset="0"/>
              </a:rPr>
              <a:t>Cloud Services</a:t>
            </a:r>
            <a:endParaRPr lang="en-GB" dirty="0">
              <a:solidFill>
                <a:schemeClr val="bg1"/>
              </a:solidFill>
              <a:latin typeface="Congenial" panose="02000503040000020004" pitchFamily="2" charset="0"/>
            </a:endParaRPr>
          </a:p>
        </p:txBody>
      </p:sp>
      <p:sp>
        <p:nvSpPr>
          <p:cNvPr id="54" name="Arrow: Left-Right 53">
            <a:extLst>
              <a:ext uri="{FF2B5EF4-FFF2-40B4-BE49-F238E27FC236}">
                <a16:creationId xmlns:a16="http://schemas.microsoft.com/office/drawing/2014/main" id="{97D2C05E-E602-6C4F-49D5-AA26052E7DB1}"/>
              </a:ext>
            </a:extLst>
          </p:cNvPr>
          <p:cNvSpPr/>
          <p:nvPr/>
        </p:nvSpPr>
        <p:spPr>
          <a:xfrm>
            <a:off x="9195458" y="3190242"/>
            <a:ext cx="781141" cy="142815"/>
          </a:xfrm>
          <a:prstGeom prst="leftRightArrow">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Rounded Corners 51">
            <a:extLst>
              <a:ext uri="{FF2B5EF4-FFF2-40B4-BE49-F238E27FC236}">
                <a16:creationId xmlns:a16="http://schemas.microsoft.com/office/drawing/2014/main" id="{91930AF4-A020-F015-3B71-73B2B76E7AD4}"/>
              </a:ext>
            </a:extLst>
          </p:cNvPr>
          <p:cNvSpPr/>
          <p:nvPr/>
        </p:nvSpPr>
        <p:spPr>
          <a:xfrm>
            <a:off x="8178327" y="2805241"/>
            <a:ext cx="1239078" cy="250028"/>
          </a:xfrm>
          <a:prstGeom prst="roundRect">
            <a:avLst>
              <a:gd name="adj" fmla="val 43940"/>
            </a:avLst>
          </a:prstGeom>
          <a:solidFill>
            <a:srgbClr val="C00000"/>
          </a:solid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Congenial" panose="02000503040000020004" pitchFamily="2" charset="0"/>
              </a:rPr>
              <a:t>response</a:t>
            </a:r>
            <a:endParaRPr lang="en-GB" dirty="0">
              <a:solidFill>
                <a:schemeClr val="bg1"/>
              </a:solidFill>
              <a:latin typeface="Congenial" panose="02000503040000020004" pitchFamily="2" charset="0"/>
            </a:endParaRPr>
          </a:p>
        </p:txBody>
      </p:sp>
      <p:sp>
        <p:nvSpPr>
          <p:cNvPr id="65" name="Rectangle 64">
            <a:extLst>
              <a:ext uri="{FF2B5EF4-FFF2-40B4-BE49-F238E27FC236}">
                <a16:creationId xmlns:a16="http://schemas.microsoft.com/office/drawing/2014/main" id="{8D4B70A8-837E-5B06-A7E0-E553FC74AEF7}"/>
              </a:ext>
            </a:extLst>
          </p:cNvPr>
          <p:cNvSpPr/>
          <p:nvPr/>
        </p:nvSpPr>
        <p:spPr>
          <a:xfrm>
            <a:off x="11584387" y="5737860"/>
            <a:ext cx="211373" cy="160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6" name="24.5">
            <a:hlinkClick r:id="" action="ppaction://media"/>
            <a:extLst>
              <a:ext uri="{FF2B5EF4-FFF2-40B4-BE49-F238E27FC236}">
                <a16:creationId xmlns:a16="http://schemas.microsoft.com/office/drawing/2014/main" id="{EDA4331C-B34D-0C23-9A5D-24807EAA05FA}"/>
              </a:ext>
            </a:extLst>
          </p:cNvPr>
          <p:cNvPicPr>
            <a:picLocks noChangeAspect="1"/>
          </p:cNvPicPr>
          <p:nvPr>
            <a:audioFile r:link="rId1"/>
            <p:extLst>
              <p:ext uri="{DAA4B4D4-6D71-4841-9C94-3DE7FCFB9230}">
                <p14:media xmlns:p14="http://schemas.microsoft.com/office/powerpoint/2010/main" r:embed="rId2">
                  <p14:trim end="3826.9614"/>
                  <p14:bmkLst>
                    <p14:bmk name="Bookmark 1" time="0"/>
                  </p14:bmkLst>
                </p14:media>
              </p:ext>
            </p:extLst>
          </p:nvPr>
        </p:nvPicPr>
        <p:blipFill>
          <a:blip r:embed="rId11"/>
          <a:stretch>
            <a:fillRect/>
          </a:stretch>
        </p:blipFill>
        <p:spPr>
          <a:xfrm>
            <a:off x="261666" y="198120"/>
            <a:ext cx="609600" cy="609600"/>
          </a:xfrm>
          <a:prstGeom prst="rect">
            <a:avLst/>
          </a:prstGeom>
        </p:spPr>
      </p:pic>
    </p:spTree>
    <p:extLst>
      <p:ext uri="{BB962C8B-B14F-4D97-AF65-F5344CB8AC3E}">
        <p14:creationId xmlns:p14="http://schemas.microsoft.com/office/powerpoint/2010/main" val="218561302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500" fill="hold"/>
                                            <p:tgtEl>
                                              <p:spTgt spid="6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mute="1" showWhenStopped="0">
                    <p:cTn id="7" repeatCount="indefinite" fill="hold" display="0">
                      <p:stCondLst>
                        <p:cond delay="indefinite"/>
                      </p:stCondLst>
                      <p:endCondLst>
                        <p:cond evt="onStopAudio" delay="0">
                          <p:tgtEl>
                            <p:sldTgt/>
                          </p:tgtEl>
                        </p:cond>
                      </p:endCondLst>
                    </p:cTn>
                    <p:tgtEl>
                      <p:spTgt spid="66"/>
                    </p:tgtEl>
                  </p:cMediaNode>
                </p:audio>
                <p:seq concurrent="1" nextAc="seek">
                  <p:cTn id="8" restart="whenNotActive" fill="hold" evtFilter="cancelBubble" nodeType="interactiveSeq">
                    <p:stCondLst>
                      <p:cond evt="onMediaBookmark" delay="0">
                        <p:tgtEl>
                          <p14:bmkTgt spid="66" bmkName="Bookmark 1"/>
                        </p:tgtEl>
                      </p:cond>
                    </p:stCondLst>
                    <p:endSync evt="end" delay="0">
                      <p:rtn val="all"/>
                    </p:endSync>
                    <p:childTnLst>
                      <p:par>
                        <p:cTn id="9" fill="hold">
                          <p:stCondLst>
                            <p:cond delay="0"/>
                          </p:stCondLst>
                          <p:childTnLst>
                            <p:par>
                              <p:cTn id="10" fill="hold">
                                <p:stCondLst>
                                  <p:cond delay="0"/>
                                </p:stCondLst>
                                <p:childTnLst>
                                  <p:par>
                                    <p:cTn id="11" presetID="1" presetClass="exit"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50"/>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35"/>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44"/>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45"/>
                                            </p:tgtEl>
                                            <p:attrNameLst>
                                              <p:attrName>style.visibility</p:attrName>
                                            </p:attrNameLst>
                                          </p:cBhvr>
                                          <p:to>
                                            <p:strVal val="hidden"/>
                                          </p:to>
                                        </p:set>
                                      </p:childTnLst>
                                    </p:cTn>
                                  </p:par>
                                  <p:par>
                                    <p:cTn id="23" presetID="1" presetClass="exit" presetSubtype="0" fill="hold" grpId="0" nodeType="withEffect">
                                      <p:stCondLst>
                                        <p:cond delay="0"/>
                                      </p:stCondLst>
                                      <p:childTnLst>
                                        <p:set>
                                          <p:cBhvr>
                                            <p:cTn id="24" dur="1" fill="hold">
                                              <p:stCondLst>
                                                <p:cond delay="0"/>
                                              </p:stCondLst>
                                            </p:cTn>
                                            <p:tgtEl>
                                              <p:spTgt spid="51"/>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52"/>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54"/>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hidden"/>
                                          </p:to>
                                        </p:set>
                                      </p:childTnLst>
                                    </p:cTn>
                                  </p:par>
                                </p:childTnLst>
                              </p:cTn>
                            </p:par>
                            <p:par>
                              <p:cTn id="31" fill="hold">
                                <p:stCondLst>
                                  <p:cond delay="0"/>
                                </p:stCondLst>
                                <p:childTnLst>
                                  <p:par>
                                    <p:cTn id="32" presetID="1" presetClass="entr" presetSubtype="0" fill="hold" grpId="1" nodeType="afterEffect">
                                      <p:stCondLst>
                                        <p:cond delay="1500"/>
                                      </p:stCondLst>
                                      <p:childTnLst>
                                        <p:set>
                                          <p:cBhvr>
                                            <p:cTn id="33" dur="1" fill="hold">
                                              <p:stCondLst>
                                                <p:cond delay="0"/>
                                              </p:stCondLst>
                                            </p:cTn>
                                            <p:tgtEl>
                                              <p:spTgt spid="22"/>
                                            </p:tgtEl>
                                            <p:attrNameLst>
                                              <p:attrName>style.visibility</p:attrName>
                                            </p:attrNameLst>
                                          </p:cBhvr>
                                          <p:to>
                                            <p:strVal val="visible"/>
                                          </p:to>
                                        </p:set>
                                      </p:childTnLst>
                                    </p:cTn>
                                  </p:par>
                                  <p:par>
                                    <p:cTn id="34" presetID="1" presetClass="entr" presetSubtype="0" fill="hold" grpId="1" nodeType="withEffect">
                                      <p:stCondLst>
                                        <p:cond delay="1500"/>
                                      </p:stCondLst>
                                      <p:childTnLst>
                                        <p:set>
                                          <p:cBhvr>
                                            <p:cTn id="35" dur="1" fill="hold">
                                              <p:stCondLst>
                                                <p:cond delay="0"/>
                                              </p:stCondLst>
                                            </p:cTn>
                                            <p:tgtEl>
                                              <p:spTgt spid="32"/>
                                            </p:tgtEl>
                                            <p:attrNameLst>
                                              <p:attrName>style.visibility</p:attrName>
                                            </p:attrNameLst>
                                          </p:cBhvr>
                                          <p:to>
                                            <p:strVal val="visible"/>
                                          </p:to>
                                        </p:set>
                                      </p:childTnLst>
                                    </p:cTn>
                                  </p:par>
                                </p:childTnLst>
                              </p:cTn>
                            </p:par>
                            <p:par>
                              <p:cTn id="36" fill="hold">
                                <p:stCondLst>
                                  <p:cond delay="1500"/>
                                </p:stCondLst>
                                <p:childTnLst>
                                  <p:par>
                                    <p:cTn id="37" presetID="1" presetClass="entr" presetSubtype="0" fill="hold" grpId="1" nodeType="afterEffect">
                                      <p:stCondLst>
                                        <p:cond delay="500"/>
                                      </p:stCondLst>
                                      <p:childTnLst>
                                        <p:set>
                                          <p:cBhvr>
                                            <p:cTn id="38" dur="1" fill="hold">
                                              <p:stCondLst>
                                                <p:cond delay="0"/>
                                              </p:stCondLst>
                                            </p:cTn>
                                            <p:tgtEl>
                                              <p:spTgt spid="30"/>
                                            </p:tgtEl>
                                            <p:attrNameLst>
                                              <p:attrName>style.visibility</p:attrName>
                                            </p:attrNameLst>
                                          </p:cBhvr>
                                          <p:to>
                                            <p:strVal val="visible"/>
                                          </p:to>
                                        </p:set>
                                      </p:childTnLst>
                                    </p:cTn>
                                  </p:par>
                                </p:childTnLst>
                              </p:cTn>
                            </p:par>
                            <p:par>
                              <p:cTn id="39" fill="hold">
                                <p:stCondLst>
                                  <p:cond delay="2000"/>
                                </p:stCondLst>
                                <p:childTnLst>
                                  <p:par>
                                    <p:cTn id="40" presetID="42" presetClass="path" presetSubtype="0" accel="50000" decel="50000" fill="hold" grpId="2" nodeType="afterEffect">
                                      <p:stCondLst>
                                        <p:cond delay="1500"/>
                                      </p:stCondLst>
                                      <p:childTnLst>
                                        <p:animMotion origin="layout" path="M 2.29167E-6 -7.40741E-7 L 0.42187 -0.07222 " pathEditMode="relative" rAng="0" ptsTypes="AA">
                                          <p:cBhvr>
                                            <p:cTn id="41" dur="3000" fill="hold"/>
                                            <p:tgtEl>
                                              <p:spTgt spid="22"/>
                                            </p:tgtEl>
                                            <p:attrNameLst>
                                              <p:attrName>ppt_x</p:attrName>
                                              <p:attrName>ppt_y</p:attrName>
                                            </p:attrNameLst>
                                          </p:cBhvr>
                                          <p:rCtr x="21094" y="-3611"/>
                                        </p:animMotion>
                                      </p:childTnLst>
                                    </p:cTn>
                                  </p:par>
                                </p:childTnLst>
                              </p:cTn>
                            </p:par>
                            <p:par>
                              <p:cTn id="42" fill="hold">
                                <p:stCondLst>
                                  <p:cond delay="6500"/>
                                </p:stCondLst>
                                <p:childTnLst>
                                  <p:par>
                                    <p:cTn id="43" presetID="1" presetClass="entr" presetSubtype="0" fill="hold" grpId="1" nodeType="afterEffect">
                                      <p:stCondLst>
                                        <p:cond delay="0"/>
                                      </p:stCondLst>
                                      <p:childTnLst>
                                        <p:set>
                                          <p:cBhvr>
                                            <p:cTn id="44" dur="1" fill="hold">
                                              <p:stCondLst>
                                                <p:cond delay="0"/>
                                              </p:stCondLst>
                                            </p:cTn>
                                            <p:tgtEl>
                                              <p:spTgt spid="44"/>
                                            </p:tgtEl>
                                            <p:attrNameLst>
                                              <p:attrName>style.visibility</p:attrName>
                                            </p:attrNameLst>
                                          </p:cBhvr>
                                          <p:to>
                                            <p:strVal val="visible"/>
                                          </p:to>
                                        </p:set>
                                      </p:childTnLst>
                                    </p:cTn>
                                  </p:par>
                                  <p:par>
                                    <p:cTn id="45" presetID="1" presetClass="exit" presetSubtype="0" fill="hold" grpId="2" nodeType="withEffect">
                                      <p:stCondLst>
                                        <p:cond delay="0"/>
                                      </p:stCondLst>
                                      <p:childTnLst>
                                        <p:set>
                                          <p:cBhvr>
                                            <p:cTn id="46" dur="1" fill="hold">
                                              <p:stCondLst>
                                                <p:cond delay="0"/>
                                              </p:stCondLst>
                                            </p:cTn>
                                            <p:tgtEl>
                                              <p:spTgt spid="32"/>
                                            </p:tgtEl>
                                            <p:attrNameLst>
                                              <p:attrName>style.visibility</p:attrName>
                                            </p:attrNameLst>
                                          </p:cBhvr>
                                          <p:to>
                                            <p:strVal val="hidden"/>
                                          </p:to>
                                        </p:set>
                                      </p:childTnLst>
                                    </p:cTn>
                                  </p:par>
                                  <p:par>
                                    <p:cTn id="47" presetID="1" presetClass="exit" presetSubtype="0" fill="hold" grpId="2" nodeType="withEffect">
                                      <p:stCondLst>
                                        <p:cond delay="0"/>
                                      </p:stCondLst>
                                      <p:childTnLst>
                                        <p:set>
                                          <p:cBhvr>
                                            <p:cTn id="48" dur="1" fill="hold">
                                              <p:stCondLst>
                                                <p:cond delay="0"/>
                                              </p:stCondLst>
                                            </p:cTn>
                                            <p:tgtEl>
                                              <p:spTgt spid="30"/>
                                            </p:tgtEl>
                                            <p:attrNameLst>
                                              <p:attrName>style.visibility</p:attrName>
                                            </p:attrNameLst>
                                          </p:cBhvr>
                                          <p:to>
                                            <p:strVal val="hidden"/>
                                          </p:to>
                                        </p:set>
                                      </p:childTnLst>
                                    </p:cTn>
                                  </p:par>
                                </p:childTnLst>
                              </p:cTn>
                            </p:par>
                            <p:par>
                              <p:cTn id="49" fill="hold">
                                <p:stCondLst>
                                  <p:cond delay="6500"/>
                                </p:stCondLst>
                                <p:childTnLst>
                                  <p:par>
                                    <p:cTn id="50" presetID="42" presetClass="path" presetSubtype="0" accel="50000" decel="50000" fill="hold" grpId="3" nodeType="afterEffect">
                                      <p:stCondLst>
                                        <p:cond delay="1500"/>
                                      </p:stCondLst>
                                      <p:childTnLst>
                                        <p:animMotion origin="layout" path="M 0.42187 -0.07222 L 0.53372 -0.06921 " pathEditMode="relative" rAng="0" ptsTypes="AA">
                                          <p:cBhvr>
                                            <p:cTn id="51" dur="3000" fill="hold"/>
                                            <p:tgtEl>
                                              <p:spTgt spid="22"/>
                                            </p:tgtEl>
                                            <p:attrNameLst>
                                              <p:attrName>ppt_x</p:attrName>
                                              <p:attrName>ppt_y</p:attrName>
                                            </p:attrNameLst>
                                          </p:cBhvr>
                                          <p:rCtr x="5586" y="139"/>
                                        </p:animMotion>
                                      </p:childTnLst>
                                    </p:cTn>
                                  </p:par>
                                </p:childTnLst>
                              </p:cTn>
                            </p:par>
                            <p:par>
                              <p:cTn id="52" fill="hold">
                                <p:stCondLst>
                                  <p:cond delay="11000"/>
                                </p:stCondLst>
                                <p:childTnLst>
                                  <p:par>
                                    <p:cTn id="53" presetID="1" presetClass="entr" presetSubtype="0" fill="hold" grpId="1" nodeType="afterEffect">
                                      <p:stCondLst>
                                        <p:cond delay="0"/>
                                      </p:stCondLst>
                                      <p:childTnLst>
                                        <p:set>
                                          <p:cBhvr>
                                            <p:cTn id="54" dur="1" fill="hold">
                                              <p:stCondLst>
                                                <p:cond delay="0"/>
                                              </p:stCondLst>
                                            </p:cTn>
                                            <p:tgtEl>
                                              <p:spTgt spid="45"/>
                                            </p:tgtEl>
                                            <p:attrNameLst>
                                              <p:attrName>style.visibility</p:attrName>
                                            </p:attrNameLst>
                                          </p:cBhvr>
                                          <p:to>
                                            <p:strVal val="visible"/>
                                          </p:to>
                                        </p:set>
                                      </p:childTnLst>
                                    </p:cTn>
                                  </p:par>
                                  <p:par>
                                    <p:cTn id="55" presetID="1" presetClass="exit" presetSubtype="0" fill="hold" grpId="2" nodeType="withEffect">
                                      <p:stCondLst>
                                        <p:cond delay="0"/>
                                      </p:stCondLst>
                                      <p:childTnLst>
                                        <p:set>
                                          <p:cBhvr>
                                            <p:cTn id="56" dur="1" fill="hold">
                                              <p:stCondLst>
                                                <p:cond delay="0"/>
                                              </p:stCondLst>
                                            </p:cTn>
                                            <p:tgtEl>
                                              <p:spTgt spid="44"/>
                                            </p:tgtEl>
                                            <p:attrNameLst>
                                              <p:attrName>style.visibility</p:attrName>
                                            </p:attrNameLst>
                                          </p:cBhvr>
                                          <p:to>
                                            <p:strVal val="hidden"/>
                                          </p:to>
                                        </p:set>
                                      </p:childTnLst>
                                    </p:cTn>
                                  </p:par>
                                  <p:par>
                                    <p:cTn id="57" presetID="1" presetClass="entr" presetSubtype="0" fill="hold" grpId="1" nodeType="withEffect">
                                      <p:stCondLst>
                                        <p:cond delay="0"/>
                                      </p:stCondLst>
                                      <p:childTnLst>
                                        <p:set>
                                          <p:cBhvr>
                                            <p:cTn id="58" dur="1" fill="hold">
                                              <p:stCondLst>
                                                <p:cond delay="0"/>
                                              </p:stCondLst>
                                            </p:cTn>
                                            <p:tgtEl>
                                              <p:spTgt spid="54"/>
                                            </p:tgtEl>
                                            <p:attrNameLst>
                                              <p:attrName>style.visibility</p:attrName>
                                            </p:attrNameLst>
                                          </p:cBhvr>
                                          <p:to>
                                            <p:strVal val="visible"/>
                                          </p:to>
                                        </p:set>
                                      </p:childTnLst>
                                    </p:cTn>
                                  </p:par>
                                </p:childTnLst>
                              </p:cTn>
                            </p:par>
                            <p:par>
                              <p:cTn id="59" fill="hold">
                                <p:stCondLst>
                                  <p:cond delay="11000"/>
                                </p:stCondLst>
                                <p:childTnLst>
                                  <p:par>
                                    <p:cTn id="60" presetID="1" presetClass="entr" presetSubtype="0" fill="hold" grpId="1" nodeType="afterEffect">
                                      <p:stCondLst>
                                        <p:cond delay="2500"/>
                                      </p:stCondLst>
                                      <p:childTnLst>
                                        <p:set>
                                          <p:cBhvr>
                                            <p:cTn id="61" dur="1" fill="hold">
                                              <p:stCondLst>
                                                <p:cond delay="0"/>
                                              </p:stCondLst>
                                            </p:cTn>
                                            <p:tgtEl>
                                              <p:spTgt spid="52"/>
                                            </p:tgtEl>
                                            <p:attrNameLst>
                                              <p:attrName>style.visibility</p:attrName>
                                            </p:attrNameLst>
                                          </p:cBhvr>
                                          <p:to>
                                            <p:strVal val="visible"/>
                                          </p:to>
                                        </p:set>
                                      </p:childTnLst>
                                    </p:cTn>
                                  </p:par>
                                  <p:par>
                                    <p:cTn id="62" presetID="1" presetClass="entr" presetSubtype="0" fill="hold" grpId="1" nodeType="withEffect">
                                      <p:stCondLst>
                                        <p:cond delay="2500"/>
                                      </p:stCondLst>
                                      <p:childTnLst>
                                        <p:set>
                                          <p:cBhvr>
                                            <p:cTn id="63" dur="1" fill="hold">
                                              <p:stCondLst>
                                                <p:cond delay="0"/>
                                              </p:stCondLst>
                                            </p:cTn>
                                            <p:tgtEl>
                                              <p:spTgt spid="51"/>
                                            </p:tgtEl>
                                            <p:attrNameLst>
                                              <p:attrName>style.visibility</p:attrName>
                                            </p:attrNameLst>
                                          </p:cBhvr>
                                          <p:to>
                                            <p:strVal val="visible"/>
                                          </p:to>
                                        </p:set>
                                      </p:childTnLst>
                                    </p:cTn>
                                  </p:par>
                                  <p:par>
                                    <p:cTn id="64" presetID="1" presetClass="exit" presetSubtype="0" fill="hold" grpId="2" nodeType="withEffect">
                                      <p:stCondLst>
                                        <p:cond delay="2500"/>
                                      </p:stCondLst>
                                      <p:childTnLst>
                                        <p:set>
                                          <p:cBhvr>
                                            <p:cTn id="65" dur="1" fill="hold">
                                              <p:stCondLst>
                                                <p:cond delay="0"/>
                                              </p:stCondLst>
                                            </p:cTn>
                                            <p:tgtEl>
                                              <p:spTgt spid="45"/>
                                            </p:tgtEl>
                                            <p:attrNameLst>
                                              <p:attrName>style.visibility</p:attrName>
                                            </p:attrNameLst>
                                          </p:cBhvr>
                                          <p:to>
                                            <p:strVal val="hidden"/>
                                          </p:to>
                                        </p:set>
                                      </p:childTnLst>
                                    </p:cTn>
                                  </p:par>
                                  <p:par>
                                    <p:cTn id="66" presetID="1" presetClass="exit" presetSubtype="0" fill="hold" grpId="4" nodeType="withEffect">
                                      <p:stCondLst>
                                        <p:cond delay="2500"/>
                                      </p:stCondLst>
                                      <p:childTnLst>
                                        <p:set>
                                          <p:cBhvr>
                                            <p:cTn id="67" dur="1" fill="hold">
                                              <p:stCondLst>
                                                <p:cond delay="0"/>
                                              </p:stCondLst>
                                            </p:cTn>
                                            <p:tgtEl>
                                              <p:spTgt spid="22"/>
                                            </p:tgtEl>
                                            <p:attrNameLst>
                                              <p:attrName>style.visibility</p:attrName>
                                            </p:attrNameLst>
                                          </p:cBhvr>
                                          <p:to>
                                            <p:strVal val="hidden"/>
                                          </p:to>
                                        </p:set>
                                      </p:childTnLst>
                                    </p:cTn>
                                  </p:par>
                                  <p:par>
                                    <p:cTn id="68" presetID="1" presetClass="exit" presetSubtype="0" fill="hold" grpId="2" nodeType="withEffect">
                                      <p:stCondLst>
                                        <p:cond delay="2500"/>
                                      </p:stCondLst>
                                      <p:childTnLst>
                                        <p:set>
                                          <p:cBhvr>
                                            <p:cTn id="69" dur="1" fill="hold">
                                              <p:stCondLst>
                                                <p:cond delay="0"/>
                                              </p:stCondLst>
                                            </p:cTn>
                                            <p:tgtEl>
                                              <p:spTgt spid="54"/>
                                            </p:tgtEl>
                                            <p:attrNameLst>
                                              <p:attrName>style.visibility</p:attrName>
                                            </p:attrNameLst>
                                          </p:cBhvr>
                                          <p:to>
                                            <p:strVal val="hidden"/>
                                          </p:to>
                                        </p:set>
                                      </p:childTnLst>
                                    </p:cTn>
                                  </p:par>
                                </p:childTnLst>
                              </p:cTn>
                            </p:par>
                            <p:par>
                              <p:cTn id="70" fill="hold">
                                <p:stCondLst>
                                  <p:cond delay="13500"/>
                                </p:stCondLst>
                                <p:childTnLst>
                                  <p:par>
                                    <p:cTn id="71" presetID="42" presetClass="path" presetSubtype="0" accel="50000" decel="50000" fill="hold" grpId="2" nodeType="afterEffect">
                                      <p:stCondLst>
                                        <p:cond delay="1500"/>
                                      </p:stCondLst>
                                      <p:childTnLst>
                                        <p:animMotion origin="layout" path="M -4.58333E-6 -4.81481E-6 L -0.11367 -0.00255 " pathEditMode="relative" rAng="0" ptsTypes="AA">
                                          <p:cBhvr>
                                            <p:cTn id="72" dur="3000" fill="hold"/>
                                            <p:tgtEl>
                                              <p:spTgt spid="52"/>
                                            </p:tgtEl>
                                            <p:attrNameLst>
                                              <p:attrName>ppt_x</p:attrName>
                                              <p:attrName>ppt_y</p:attrName>
                                            </p:attrNameLst>
                                          </p:cBhvr>
                                          <p:rCtr x="-5612" y="185"/>
                                        </p:animMotion>
                                      </p:childTnLst>
                                    </p:cTn>
                                  </p:par>
                                </p:childTnLst>
                              </p:cTn>
                            </p:par>
                            <p:par>
                              <p:cTn id="73" fill="hold">
                                <p:stCondLst>
                                  <p:cond delay="18000"/>
                                </p:stCondLst>
                                <p:childTnLst>
                                  <p:par>
                                    <p:cTn id="74" presetID="1" presetClass="exit" presetSubtype="0" fill="hold" grpId="2" nodeType="afterEffect">
                                      <p:stCondLst>
                                        <p:cond delay="0"/>
                                      </p:stCondLst>
                                      <p:childTnLst>
                                        <p:set>
                                          <p:cBhvr>
                                            <p:cTn id="75" dur="1" fill="hold">
                                              <p:stCondLst>
                                                <p:cond delay="0"/>
                                              </p:stCondLst>
                                            </p:cTn>
                                            <p:tgtEl>
                                              <p:spTgt spid="51"/>
                                            </p:tgtEl>
                                            <p:attrNameLst>
                                              <p:attrName>style.visibility</p:attrName>
                                            </p:attrNameLst>
                                          </p:cBhvr>
                                          <p:to>
                                            <p:strVal val="hidden"/>
                                          </p:to>
                                        </p:set>
                                      </p:childTnLst>
                                    </p:cTn>
                                  </p:par>
                                </p:childTnLst>
                              </p:cTn>
                            </p:par>
                            <p:par>
                              <p:cTn id="76" fill="hold">
                                <p:stCondLst>
                                  <p:cond delay="18000"/>
                                </p:stCondLst>
                                <p:childTnLst>
                                  <p:par>
                                    <p:cTn id="77" presetID="42" presetClass="path" presetSubtype="0" accel="50000" decel="50000" fill="hold" grpId="3" nodeType="afterEffect">
                                      <p:stCondLst>
                                        <p:cond delay="1500"/>
                                      </p:stCondLst>
                                      <p:childTnLst>
                                        <p:animMotion origin="layout" path="M -0.11367 -0.00254 L -0.5427 0.23172 " pathEditMode="relative" rAng="0" ptsTypes="AA">
                                          <p:cBhvr>
                                            <p:cTn id="78" dur="3000" fill="hold"/>
                                            <p:tgtEl>
                                              <p:spTgt spid="52"/>
                                            </p:tgtEl>
                                            <p:attrNameLst>
                                              <p:attrName>ppt_x</p:attrName>
                                              <p:attrName>ppt_y</p:attrName>
                                            </p:attrNameLst>
                                          </p:cBhvr>
                                          <p:rCtr x="-21458" y="11713"/>
                                        </p:animMotion>
                                      </p:childTnLst>
                                    </p:cTn>
                                  </p:par>
                                  <p:par>
                                    <p:cTn id="79" presetID="1" presetClass="entr" presetSubtype="0" fill="hold" grpId="1" nodeType="withEffect">
                                      <p:stCondLst>
                                        <p:cond delay="2300"/>
                                      </p:stCondLst>
                                      <p:childTnLst>
                                        <p:set>
                                          <p:cBhvr>
                                            <p:cTn id="80" dur="1" fill="hold">
                                              <p:stCondLst>
                                                <p:cond delay="0"/>
                                              </p:stCondLst>
                                            </p:cTn>
                                            <p:tgtEl>
                                              <p:spTgt spid="35"/>
                                            </p:tgtEl>
                                            <p:attrNameLst>
                                              <p:attrName>style.visibility</p:attrName>
                                            </p:attrNameLst>
                                          </p:cBhvr>
                                          <p:to>
                                            <p:strVal val="visible"/>
                                          </p:to>
                                        </p:set>
                                      </p:childTnLst>
                                    </p:cTn>
                                  </p:par>
                                  <p:par>
                                    <p:cTn id="81" presetID="1" presetClass="entr" presetSubtype="0" fill="hold" grpId="1" nodeType="withEffect">
                                      <p:stCondLst>
                                        <p:cond delay="2400"/>
                                      </p:stCondLst>
                                      <p:childTnLst>
                                        <p:set>
                                          <p:cBhvr>
                                            <p:cTn id="82" dur="1" fill="hold">
                                              <p:stCondLst>
                                                <p:cond delay="0"/>
                                              </p:stCondLst>
                                            </p:cTn>
                                            <p:tgtEl>
                                              <p:spTgt spid="50"/>
                                            </p:tgtEl>
                                            <p:attrNameLst>
                                              <p:attrName>style.visibility</p:attrName>
                                            </p:attrNameLst>
                                          </p:cBhvr>
                                          <p:to>
                                            <p:strVal val="visible"/>
                                          </p:to>
                                        </p:set>
                                      </p:childTnLst>
                                    </p:cTn>
                                  </p:par>
                                </p:childTnLst>
                              </p:cTn>
                            </p:par>
                            <p:par>
                              <p:cTn id="83" fill="hold">
                                <p:stCondLst>
                                  <p:cond delay="22500"/>
                                </p:stCondLst>
                                <p:childTnLst>
                                  <p:par>
                                    <p:cTn id="84" presetID="1" presetClass="exit" presetSubtype="0" fill="hold" grpId="0" nodeType="afterEffect">
                                      <p:stCondLst>
                                        <p:cond delay="2000"/>
                                      </p:stCondLst>
                                      <p:childTnLst>
                                        <p:set>
                                          <p:cBhvr>
                                            <p:cTn id="85" dur="1" fill="hold">
                                              <p:stCondLst>
                                                <p:cond delay="0"/>
                                              </p:stCondLst>
                                            </p:cTn>
                                            <p:tgtEl>
                                              <p:spTgt spid="65"/>
                                            </p:tgtEl>
                                            <p:attrNameLst>
                                              <p:attrName>style.visibility</p:attrName>
                                            </p:attrNameLst>
                                          </p:cBhvr>
                                          <p:to>
                                            <p:strVal val="hidden"/>
                                          </p:to>
                                        </p:set>
                                      </p:childTnLst>
                                    </p:cTn>
                                  </p:par>
                                </p:childTnLst>
                              </p:cTn>
                            </p:par>
                          </p:childTnLst>
                        </p:cTn>
                      </p:par>
                    </p:childTnLst>
                  </p:cTn>
                  <p:nextCondLst>
                    <p:cond evt="onMediaBookmark" delay="0">
                      <p:tgtEl>
                        <p14:bmkTgt spid="66" bmkName="Bookmark 1"/>
                      </p:tgtEl>
                    </p:cond>
                  </p:nextCondLst>
                </p:seq>
              </p:childTnLst>
            </p:cTn>
          </p:par>
        </p:tnLst>
        <p:bldLst>
          <p:bldP spid="30" grpId="0" animBg="1"/>
          <p:bldP spid="30" grpId="1" animBg="1"/>
          <p:bldP spid="30" grpId="2" animBg="1"/>
          <p:bldP spid="32" grpId="0" animBg="1"/>
          <p:bldP spid="32" grpId="1" animBg="1"/>
          <p:bldP spid="32" grpId="2" animBg="1"/>
          <p:bldP spid="35" grpId="0" animBg="1"/>
          <p:bldP spid="35" grpId="1" animBg="1"/>
          <p:bldP spid="22" grpId="0" animBg="1"/>
          <p:bldP spid="22" grpId="1" animBg="1"/>
          <p:bldP spid="22" grpId="2" animBg="1"/>
          <p:bldP spid="22" grpId="3" animBg="1"/>
          <p:bldP spid="22" grpId="4" animBg="1"/>
          <p:bldP spid="44" grpId="0" animBg="1"/>
          <p:bldP spid="44" grpId="1" animBg="1"/>
          <p:bldP spid="44" grpId="2" animBg="1"/>
          <p:bldP spid="45" grpId="0" animBg="1"/>
          <p:bldP spid="45" grpId="1" animBg="1"/>
          <p:bldP spid="45" grpId="2" animBg="1"/>
          <p:bldP spid="50" grpId="0" animBg="1"/>
          <p:bldP spid="50" grpId="1" animBg="1"/>
          <p:bldP spid="51" grpId="0" animBg="1"/>
          <p:bldP spid="51" grpId="1" animBg="1"/>
          <p:bldP spid="51" grpId="2" animBg="1"/>
          <p:bldP spid="54" grpId="0" animBg="1"/>
          <p:bldP spid="54" grpId="1" animBg="1"/>
          <p:bldP spid="54" grpId="2" animBg="1"/>
          <p:bldP spid="52" grpId="0" animBg="1"/>
          <p:bldP spid="52" grpId="1" animBg="1"/>
          <p:bldP spid="52" grpId="2" animBg="1"/>
          <p:bldP spid="52" grpId="3" animBg="1"/>
          <p:bldP spid="6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500" fill="hold"/>
                                            <p:tgtEl>
                                              <p:spTgt spid="6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mute="1" showWhenStopped="0">
                    <p:cTn id="7" repeatCount="indefinite" fill="hold" display="0">
                      <p:stCondLst>
                        <p:cond delay="indefinite"/>
                      </p:stCondLst>
                      <p:endCondLst>
                        <p:cond evt="onStopAudio" delay="0">
                          <p:tgtEl>
                            <p:sldTgt/>
                          </p:tgtEl>
                        </p:cond>
                      </p:endCondLst>
                    </p:cTn>
                    <p:tgtEl>
                      <p:spTgt spid="66"/>
                    </p:tgtEl>
                  </p:cMediaNode>
                </p:audio>
              </p:childTnLst>
            </p:cTn>
          </p:par>
        </p:tn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DB16B-03B8-1F5E-F42E-18831A85C512}"/>
              </a:ext>
            </a:extLst>
          </p:cNvPr>
          <p:cNvSpPr>
            <a:spLocks noGrp="1"/>
          </p:cNvSpPr>
          <p:nvPr>
            <p:ph type="title"/>
          </p:nvPr>
        </p:nvSpPr>
        <p:spPr>
          <a:xfrm>
            <a:off x="1097280" y="286603"/>
            <a:ext cx="10058400" cy="1450757"/>
          </a:xfrm>
        </p:spPr>
        <p:txBody>
          <a:bodyPr>
            <a:normAutofit/>
          </a:bodyPr>
          <a:lstStyle/>
          <a:p>
            <a:r>
              <a:rPr lang="en-GB"/>
              <a:t>Cloud Computing - 2</a:t>
            </a:r>
          </a:p>
        </p:txBody>
      </p:sp>
      <p:sp>
        <p:nvSpPr>
          <p:cNvPr id="4" name="Footer Placeholder 3">
            <a:extLst>
              <a:ext uri="{FF2B5EF4-FFF2-40B4-BE49-F238E27FC236}">
                <a16:creationId xmlns:a16="http://schemas.microsoft.com/office/drawing/2014/main" id="{73ABB01D-D8A2-F095-5B16-01CD350BD1A7}"/>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8" name="Content Placeholder 2">
            <a:extLst>
              <a:ext uri="{FF2B5EF4-FFF2-40B4-BE49-F238E27FC236}">
                <a16:creationId xmlns:a16="http://schemas.microsoft.com/office/drawing/2014/main" id="{1D1E7F84-CDC2-191D-502D-5D980F824581}"/>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95081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103C7-B093-7F45-F93E-5837183765AF}"/>
              </a:ext>
            </a:extLst>
          </p:cNvPr>
          <p:cNvSpPr>
            <a:spLocks noGrp="1"/>
          </p:cNvSpPr>
          <p:nvPr>
            <p:ph type="title"/>
          </p:nvPr>
        </p:nvSpPr>
        <p:spPr/>
        <p:txBody>
          <a:bodyPr/>
          <a:lstStyle/>
          <a:p>
            <a:r>
              <a:rPr lang="en-US" dirty="0"/>
              <a:t>ANIMATON: </a:t>
            </a:r>
            <a:br>
              <a:rPr lang="en-US" dirty="0"/>
            </a:br>
            <a:r>
              <a:rPr lang="en-US" dirty="0"/>
              <a:t>Cloud Computing Applications</a:t>
            </a:r>
            <a:endParaRPr lang="en-GB" dirty="0"/>
          </a:p>
        </p:txBody>
      </p:sp>
      <p:sp>
        <p:nvSpPr>
          <p:cNvPr id="4" name="Footer Placeholder 3">
            <a:extLst>
              <a:ext uri="{FF2B5EF4-FFF2-40B4-BE49-F238E27FC236}">
                <a16:creationId xmlns:a16="http://schemas.microsoft.com/office/drawing/2014/main" id="{6FD0D029-6426-7EAE-A597-E7E2EEDF8DDE}"/>
              </a:ext>
            </a:extLst>
          </p:cNvPr>
          <p:cNvSpPr>
            <a:spLocks noGrp="1"/>
          </p:cNvSpPr>
          <p:nvPr>
            <p:ph type="ftr" sz="quarter" idx="11"/>
          </p:nvPr>
        </p:nvSpPr>
        <p:spPr/>
        <p:txBody>
          <a:bodyPr/>
          <a:lstStyle/>
          <a:p>
            <a:r>
              <a:rPr lang="en-GB"/>
              <a:t>All text copyright © TheComputingTutor Ltd 2024. All rights Reserved.</a:t>
            </a:r>
          </a:p>
        </p:txBody>
      </p:sp>
      <p:sp>
        <p:nvSpPr>
          <p:cNvPr id="5" name="Cloud 4">
            <a:extLst>
              <a:ext uri="{FF2B5EF4-FFF2-40B4-BE49-F238E27FC236}">
                <a16:creationId xmlns:a16="http://schemas.microsoft.com/office/drawing/2014/main" id="{3535567E-734C-6BF0-AC64-CB3575313212}"/>
              </a:ext>
            </a:extLst>
          </p:cNvPr>
          <p:cNvSpPr/>
          <p:nvPr/>
        </p:nvSpPr>
        <p:spPr>
          <a:xfrm>
            <a:off x="4911017" y="2677834"/>
            <a:ext cx="2096276" cy="1201892"/>
          </a:xfrm>
          <a:prstGeom prst="cloud">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latin typeface="Congenial" panose="02000503040000020004" pitchFamily="2" charset="0"/>
              </a:rPr>
              <a:t>INTERNET</a:t>
            </a:r>
            <a:endParaRPr lang="en-GB" dirty="0">
              <a:solidFill>
                <a:sysClr val="windowText" lastClr="000000"/>
              </a:solidFill>
              <a:latin typeface="Congenial" panose="02000503040000020004" pitchFamily="2" charset="0"/>
            </a:endParaRPr>
          </a:p>
        </p:txBody>
      </p:sp>
      <p:sp>
        <p:nvSpPr>
          <p:cNvPr id="6" name="Rectangle: Rounded Corners 5">
            <a:extLst>
              <a:ext uri="{FF2B5EF4-FFF2-40B4-BE49-F238E27FC236}">
                <a16:creationId xmlns:a16="http://schemas.microsoft.com/office/drawing/2014/main" id="{87FF2465-4454-F458-75F2-D37C66285EE1}"/>
              </a:ext>
            </a:extLst>
          </p:cNvPr>
          <p:cNvSpPr/>
          <p:nvPr/>
        </p:nvSpPr>
        <p:spPr>
          <a:xfrm>
            <a:off x="8702351" y="2349906"/>
            <a:ext cx="1252885" cy="352186"/>
          </a:xfrm>
          <a:prstGeom prst="roundRect">
            <a:avLst/>
          </a:prstGeom>
          <a:solidFill>
            <a:srgbClr val="0070C0"/>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ongenial" panose="02000503040000020004" pitchFamily="2" charset="0"/>
              </a:rPr>
              <a:t>WORD</a:t>
            </a:r>
            <a:endParaRPr lang="en-GB" dirty="0">
              <a:latin typeface="Congenial" panose="02000503040000020004" pitchFamily="2" charset="0"/>
            </a:endParaRPr>
          </a:p>
        </p:txBody>
      </p:sp>
      <p:sp>
        <p:nvSpPr>
          <p:cNvPr id="7" name="Rectangle: Rounded Corners 6">
            <a:extLst>
              <a:ext uri="{FF2B5EF4-FFF2-40B4-BE49-F238E27FC236}">
                <a16:creationId xmlns:a16="http://schemas.microsoft.com/office/drawing/2014/main" id="{5C9BDAC9-1CF1-8CAF-8938-11FB4720DBE6}"/>
              </a:ext>
            </a:extLst>
          </p:cNvPr>
          <p:cNvSpPr/>
          <p:nvPr/>
        </p:nvSpPr>
        <p:spPr>
          <a:xfrm>
            <a:off x="8702351" y="2893970"/>
            <a:ext cx="1252885" cy="352186"/>
          </a:xfrm>
          <a:prstGeom prst="roundRect">
            <a:avLst/>
          </a:prstGeom>
          <a:solidFill>
            <a:srgbClr val="00B050"/>
          </a:solid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ongenial" panose="02000503040000020004" pitchFamily="2" charset="0"/>
              </a:rPr>
              <a:t>EXCEL</a:t>
            </a:r>
            <a:endParaRPr lang="en-GB" dirty="0">
              <a:latin typeface="Congenial" panose="02000503040000020004" pitchFamily="2" charset="0"/>
            </a:endParaRPr>
          </a:p>
        </p:txBody>
      </p:sp>
      <p:sp>
        <p:nvSpPr>
          <p:cNvPr id="8" name="Rectangle: Rounded Corners 7">
            <a:extLst>
              <a:ext uri="{FF2B5EF4-FFF2-40B4-BE49-F238E27FC236}">
                <a16:creationId xmlns:a16="http://schemas.microsoft.com/office/drawing/2014/main" id="{117188F3-1198-59CB-FB8B-CE37F016E8F6}"/>
              </a:ext>
            </a:extLst>
          </p:cNvPr>
          <p:cNvSpPr/>
          <p:nvPr/>
        </p:nvSpPr>
        <p:spPr>
          <a:xfrm>
            <a:off x="8559282" y="3386848"/>
            <a:ext cx="1729274" cy="352186"/>
          </a:xfrm>
          <a:prstGeom prst="roundRect">
            <a:avLst/>
          </a:prstGeom>
          <a:solidFill>
            <a:srgbClr val="C00000"/>
          </a:solid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ongenial" panose="02000503040000020004" pitchFamily="2" charset="0"/>
              </a:rPr>
              <a:t>POWERPOINT</a:t>
            </a:r>
            <a:endParaRPr lang="en-GB" dirty="0">
              <a:latin typeface="Congenial" panose="02000503040000020004" pitchFamily="2" charset="0"/>
            </a:endParaRPr>
          </a:p>
        </p:txBody>
      </p:sp>
      <p:sp>
        <p:nvSpPr>
          <p:cNvPr id="9" name="Rectangle: Rounded Corners 8">
            <a:extLst>
              <a:ext uri="{FF2B5EF4-FFF2-40B4-BE49-F238E27FC236}">
                <a16:creationId xmlns:a16="http://schemas.microsoft.com/office/drawing/2014/main" id="{5140421F-EBDE-1725-C7B9-57097516590F}"/>
              </a:ext>
            </a:extLst>
          </p:cNvPr>
          <p:cNvSpPr/>
          <p:nvPr/>
        </p:nvSpPr>
        <p:spPr>
          <a:xfrm>
            <a:off x="8764026" y="3879726"/>
            <a:ext cx="1252885" cy="352186"/>
          </a:xfrm>
          <a:prstGeom prst="roundRect">
            <a:avLst/>
          </a:prstGeom>
          <a:solidFill>
            <a:srgbClr val="7030A0"/>
          </a:solid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ongenial" panose="02000503040000020004" pitchFamily="2" charset="0"/>
              </a:rPr>
              <a:t>TEAMS</a:t>
            </a:r>
            <a:endParaRPr lang="en-GB" dirty="0">
              <a:latin typeface="Congenial" panose="02000503040000020004" pitchFamily="2" charset="0"/>
            </a:endParaRPr>
          </a:p>
        </p:txBody>
      </p:sp>
      <p:sp>
        <p:nvSpPr>
          <p:cNvPr id="10" name="Rectangle: Rounded Corners 9">
            <a:extLst>
              <a:ext uri="{FF2B5EF4-FFF2-40B4-BE49-F238E27FC236}">
                <a16:creationId xmlns:a16="http://schemas.microsoft.com/office/drawing/2014/main" id="{F3CB6717-AC65-40DA-46FE-355E794FF963}"/>
              </a:ext>
            </a:extLst>
          </p:cNvPr>
          <p:cNvSpPr/>
          <p:nvPr/>
        </p:nvSpPr>
        <p:spPr>
          <a:xfrm>
            <a:off x="8223381" y="2101146"/>
            <a:ext cx="2295330" cy="2353912"/>
          </a:xfrm>
          <a:prstGeom prst="round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ysClr val="windowText" lastClr="000000"/>
              </a:solidFill>
              <a:latin typeface="Congenial" panose="02000503040000020004" pitchFamily="2" charset="0"/>
            </a:endParaRPr>
          </a:p>
        </p:txBody>
      </p:sp>
      <p:sp>
        <p:nvSpPr>
          <p:cNvPr id="11" name="Rectangle: Rounded Corners 10">
            <a:extLst>
              <a:ext uri="{FF2B5EF4-FFF2-40B4-BE49-F238E27FC236}">
                <a16:creationId xmlns:a16="http://schemas.microsoft.com/office/drawing/2014/main" id="{740C206E-646F-9597-E30A-EE1ABD4A9013}"/>
              </a:ext>
            </a:extLst>
          </p:cNvPr>
          <p:cNvSpPr/>
          <p:nvPr/>
        </p:nvSpPr>
        <p:spPr>
          <a:xfrm>
            <a:off x="7856422" y="4527725"/>
            <a:ext cx="3134993" cy="352186"/>
          </a:xfrm>
          <a:prstGeom prst="roundRect">
            <a:avLst/>
          </a:prstGeom>
          <a:solidFill>
            <a:schemeClr val="tx1"/>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ongenial" panose="02000503040000020004" pitchFamily="2" charset="0"/>
              </a:rPr>
              <a:t>OFFICE 365 CLOUD SERVER</a:t>
            </a:r>
            <a:endParaRPr lang="en-GB" dirty="0">
              <a:latin typeface="Congenial" panose="02000503040000020004" pitchFamily="2" charset="0"/>
            </a:endParaRPr>
          </a:p>
        </p:txBody>
      </p:sp>
      <p:sp>
        <p:nvSpPr>
          <p:cNvPr id="12" name="Rectangle: Rounded Corners 11">
            <a:extLst>
              <a:ext uri="{FF2B5EF4-FFF2-40B4-BE49-F238E27FC236}">
                <a16:creationId xmlns:a16="http://schemas.microsoft.com/office/drawing/2014/main" id="{CD2909B8-81BD-A228-8D54-277F6DA25A31}"/>
              </a:ext>
            </a:extLst>
          </p:cNvPr>
          <p:cNvSpPr/>
          <p:nvPr/>
        </p:nvSpPr>
        <p:spPr>
          <a:xfrm>
            <a:off x="1464239" y="2069200"/>
            <a:ext cx="2295330" cy="2353912"/>
          </a:xfrm>
          <a:prstGeom prst="round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ysClr val="windowText" lastClr="000000"/>
              </a:solidFill>
              <a:latin typeface="Congenial" panose="02000503040000020004" pitchFamily="2" charset="0"/>
            </a:endParaRPr>
          </a:p>
        </p:txBody>
      </p:sp>
      <p:sp>
        <p:nvSpPr>
          <p:cNvPr id="13" name="Rectangle: Rounded Corners 12">
            <a:extLst>
              <a:ext uri="{FF2B5EF4-FFF2-40B4-BE49-F238E27FC236}">
                <a16:creationId xmlns:a16="http://schemas.microsoft.com/office/drawing/2014/main" id="{7D5911A6-9CCD-5071-F639-F75B0891BF75}"/>
              </a:ext>
            </a:extLst>
          </p:cNvPr>
          <p:cNvSpPr/>
          <p:nvPr/>
        </p:nvSpPr>
        <p:spPr>
          <a:xfrm>
            <a:off x="1782723" y="4527725"/>
            <a:ext cx="1658361" cy="352186"/>
          </a:xfrm>
          <a:prstGeom prst="roundRect">
            <a:avLst/>
          </a:prstGeom>
          <a:solidFill>
            <a:schemeClr val="tx1"/>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ongenial" panose="02000503040000020004" pitchFamily="2" charset="0"/>
              </a:rPr>
              <a:t>THIN CLIENT</a:t>
            </a:r>
            <a:endParaRPr lang="en-GB" dirty="0">
              <a:latin typeface="Congenial" panose="02000503040000020004" pitchFamily="2" charset="0"/>
            </a:endParaRPr>
          </a:p>
        </p:txBody>
      </p:sp>
      <p:sp>
        <p:nvSpPr>
          <p:cNvPr id="14" name="Rectangle: Rounded Corners 13">
            <a:extLst>
              <a:ext uri="{FF2B5EF4-FFF2-40B4-BE49-F238E27FC236}">
                <a16:creationId xmlns:a16="http://schemas.microsoft.com/office/drawing/2014/main" id="{59EA8294-CBE0-89B9-62AA-824A7C8D5CC4}"/>
              </a:ext>
            </a:extLst>
          </p:cNvPr>
          <p:cNvSpPr/>
          <p:nvPr/>
        </p:nvSpPr>
        <p:spPr>
          <a:xfrm>
            <a:off x="1792819" y="2516325"/>
            <a:ext cx="1638167" cy="1679868"/>
          </a:xfrm>
          <a:prstGeom prst="roundRect">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ysClr val="windowText" lastClr="000000"/>
              </a:solidFill>
              <a:latin typeface="Congenial" panose="02000503040000020004" pitchFamily="2" charset="0"/>
            </a:endParaRPr>
          </a:p>
        </p:txBody>
      </p:sp>
      <p:sp>
        <p:nvSpPr>
          <p:cNvPr id="15" name="Rectangle: Rounded Corners 14">
            <a:extLst>
              <a:ext uri="{FF2B5EF4-FFF2-40B4-BE49-F238E27FC236}">
                <a16:creationId xmlns:a16="http://schemas.microsoft.com/office/drawing/2014/main" id="{1A250E74-9546-F5A4-F04B-B76953FB8036}"/>
              </a:ext>
            </a:extLst>
          </p:cNvPr>
          <p:cNvSpPr/>
          <p:nvPr/>
        </p:nvSpPr>
        <p:spPr>
          <a:xfrm>
            <a:off x="1944643" y="2199138"/>
            <a:ext cx="1314325" cy="243163"/>
          </a:xfrm>
          <a:prstGeom prst="roundRect">
            <a:avLst/>
          </a:prstGeom>
          <a:solidFill>
            <a:srgbClr val="0070C0"/>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ongenial" panose="02000503040000020004" pitchFamily="2" charset="0"/>
              </a:rPr>
              <a:t>BROWSER</a:t>
            </a:r>
            <a:endParaRPr lang="en-GB" dirty="0">
              <a:latin typeface="Congenial" panose="02000503040000020004" pitchFamily="2" charset="0"/>
            </a:endParaRPr>
          </a:p>
        </p:txBody>
      </p:sp>
      <p:sp>
        <p:nvSpPr>
          <p:cNvPr id="16" name="Rectangle: Rounded Corners 15">
            <a:extLst>
              <a:ext uri="{FF2B5EF4-FFF2-40B4-BE49-F238E27FC236}">
                <a16:creationId xmlns:a16="http://schemas.microsoft.com/office/drawing/2014/main" id="{0CE7A27A-1BBE-2A95-113A-0E1F245F82F7}"/>
              </a:ext>
            </a:extLst>
          </p:cNvPr>
          <p:cNvSpPr/>
          <p:nvPr/>
        </p:nvSpPr>
        <p:spPr>
          <a:xfrm>
            <a:off x="1975362" y="2683157"/>
            <a:ext cx="1252885" cy="352186"/>
          </a:xfrm>
          <a:prstGeom prst="roundRect">
            <a:avLst/>
          </a:prstGeom>
          <a:solidFill>
            <a:srgbClr val="00B050"/>
          </a:solid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ongenial" panose="02000503040000020004" pitchFamily="2" charset="0"/>
              </a:rPr>
              <a:t>EXCEL</a:t>
            </a:r>
            <a:endParaRPr lang="en-GB" dirty="0">
              <a:latin typeface="Congenial" panose="02000503040000020004" pitchFamily="2" charset="0"/>
            </a:endParaRPr>
          </a:p>
        </p:txBody>
      </p:sp>
      <p:graphicFrame>
        <p:nvGraphicFramePr>
          <p:cNvPr id="17" name="Table 16">
            <a:extLst>
              <a:ext uri="{FF2B5EF4-FFF2-40B4-BE49-F238E27FC236}">
                <a16:creationId xmlns:a16="http://schemas.microsoft.com/office/drawing/2014/main" id="{1FF93614-CC9B-2943-D637-9DE59AB20783}"/>
              </a:ext>
            </a:extLst>
          </p:cNvPr>
          <p:cNvGraphicFramePr>
            <a:graphicFrameLocks noGrp="1"/>
          </p:cNvGraphicFramePr>
          <p:nvPr/>
        </p:nvGraphicFramePr>
        <p:xfrm>
          <a:off x="2011266" y="3060790"/>
          <a:ext cx="1181076" cy="890964"/>
        </p:xfrm>
        <a:graphic>
          <a:graphicData uri="http://schemas.openxmlformats.org/drawingml/2006/table">
            <a:tbl>
              <a:tblPr firstRow="1" bandRow="1">
                <a:tableStyleId>{2D5ABB26-0587-4C30-8999-92F81FD0307C}</a:tableStyleId>
              </a:tblPr>
              <a:tblGrid>
                <a:gridCol w="590538">
                  <a:extLst>
                    <a:ext uri="{9D8B030D-6E8A-4147-A177-3AD203B41FA5}">
                      <a16:colId xmlns:a16="http://schemas.microsoft.com/office/drawing/2014/main" val="2239504201"/>
                    </a:ext>
                  </a:extLst>
                </a:gridCol>
                <a:gridCol w="590538">
                  <a:extLst>
                    <a:ext uri="{9D8B030D-6E8A-4147-A177-3AD203B41FA5}">
                      <a16:colId xmlns:a16="http://schemas.microsoft.com/office/drawing/2014/main" val="2657472145"/>
                    </a:ext>
                  </a:extLst>
                </a:gridCol>
              </a:tblGrid>
              <a:tr h="0">
                <a:tc>
                  <a:txBody>
                    <a:bodyPr/>
                    <a:lstStyle/>
                    <a:p>
                      <a:endParaRPr lang="en-GB" dirty="0">
                        <a:ln>
                          <a:solidFill>
                            <a:schemeClr val="bg1"/>
                          </a:solidFill>
                        </a:ln>
                        <a:solidFill>
                          <a:schemeClr val="bg1"/>
                        </a:solidFill>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endParaRPr lang="en-GB" dirty="0">
                        <a:ln>
                          <a:solidFill>
                            <a:schemeClr val="bg1"/>
                          </a:solidFill>
                        </a:ln>
                        <a:solidFill>
                          <a:schemeClr val="bg1"/>
                        </a:solidFill>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1774962704"/>
                  </a:ext>
                </a:extLst>
              </a:tr>
              <a:tr h="308322">
                <a:tc>
                  <a:txBody>
                    <a:bodyPr/>
                    <a:lstStyle/>
                    <a:p>
                      <a:endParaRPr lang="en-GB" dirty="0">
                        <a:ln>
                          <a:solidFill>
                            <a:schemeClr val="bg1"/>
                          </a:solidFill>
                        </a:ln>
                        <a:solidFill>
                          <a:schemeClr val="bg1"/>
                        </a:solidFill>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endParaRPr lang="en-GB" dirty="0">
                        <a:ln>
                          <a:solidFill>
                            <a:schemeClr val="bg1"/>
                          </a:solidFill>
                        </a:ln>
                        <a:solidFill>
                          <a:schemeClr val="bg1"/>
                        </a:solidFill>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3626683322"/>
                  </a:ext>
                </a:extLst>
              </a:tr>
              <a:tr h="308322">
                <a:tc>
                  <a:txBody>
                    <a:bodyPr/>
                    <a:lstStyle/>
                    <a:p>
                      <a:endParaRPr lang="en-GB" dirty="0">
                        <a:ln>
                          <a:solidFill>
                            <a:schemeClr val="bg1"/>
                          </a:solidFill>
                        </a:ln>
                        <a:solidFill>
                          <a:schemeClr val="bg1"/>
                        </a:solidFill>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endParaRPr lang="en-GB" dirty="0">
                        <a:ln>
                          <a:solidFill>
                            <a:schemeClr val="bg1"/>
                          </a:solidFill>
                        </a:ln>
                        <a:solidFill>
                          <a:schemeClr val="bg1"/>
                        </a:solidFill>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3264072420"/>
                  </a:ext>
                </a:extLst>
              </a:tr>
            </a:tbl>
          </a:graphicData>
        </a:graphic>
      </p:graphicFrame>
      <p:sp>
        <p:nvSpPr>
          <p:cNvPr id="18" name="Arrow: Left 17">
            <a:extLst>
              <a:ext uri="{FF2B5EF4-FFF2-40B4-BE49-F238E27FC236}">
                <a16:creationId xmlns:a16="http://schemas.microsoft.com/office/drawing/2014/main" id="{6356A2BC-01AB-FAEE-724C-51C0F689FDB5}"/>
              </a:ext>
            </a:extLst>
          </p:cNvPr>
          <p:cNvSpPr/>
          <p:nvPr/>
        </p:nvSpPr>
        <p:spPr>
          <a:xfrm>
            <a:off x="3766888" y="3414850"/>
            <a:ext cx="1176158" cy="182844"/>
          </a:xfrm>
          <a:prstGeom prst="lef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19" name="Arrow: Left 18">
            <a:extLst>
              <a:ext uri="{FF2B5EF4-FFF2-40B4-BE49-F238E27FC236}">
                <a16:creationId xmlns:a16="http://schemas.microsoft.com/office/drawing/2014/main" id="{63F326CF-2EAB-C23B-A8DA-B1C47176B489}"/>
              </a:ext>
            </a:extLst>
          </p:cNvPr>
          <p:cNvSpPr/>
          <p:nvPr/>
        </p:nvSpPr>
        <p:spPr>
          <a:xfrm>
            <a:off x="6935756" y="3414850"/>
            <a:ext cx="1274212" cy="182844"/>
          </a:xfrm>
          <a:prstGeom prst="lef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20" name="Arrow: Left 19">
            <a:extLst>
              <a:ext uri="{FF2B5EF4-FFF2-40B4-BE49-F238E27FC236}">
                <a16:creationId xmlns:a16="http://schemas.microsoft.com/office/drawing/2014/main" id="{86A300FD-7ED0-CA4A-AA37-8D5E9476D607}"/>
              </a:ext>
            </a:extLst>
          </p:cNvPr>
          <p:cNvSpPr/>
          <p:nvPr/>
        </p:nvSpPr>
        <p:spPr>
          <a:xfrm flipH="1">
            <a:off x="3759565" y="2873873"/>
            <a:ext cx="1347389" cy="182844"/>
          </a:xfrm>
          <a:prstGeom prst="lef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21" name="Arrow: Left 20">
            <a:extLst>
              <a:ext uri="{FF2B5EF4-FFF2-40B4-BE49-F238E27FC236}">
                <a16:creationId xmlns:a16="http://schemas.microsoft.com/office/drawing/2014/main" id="{7C6AC075-058B-B55C-EAE0-1CD37C0FA472}"/>
              </a:ext>
            </a:extLst>
          </p:cNvPr>
          <p:cNvSpPr/>
          <p:nvPr/>
        </p:nvSpPr>
        <p:spPr>
          <a:xfrm flipH="1">
            <a:off x="6950826" y="2887219"/>
            <a:ext cx="1259141" cy="182844"/>
          </a:xfrm>
          <a:prstGeom prst="lef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grpSp>
        <p:nvGrpSpPr>
          <p:cNvPr id="22" name="Group 21">
            <a:extLst>
              <a:ext uri="{FF2B5EF4-FFF2-40B4-BE49-F238E27FC236}">
                <a16:creationId xmlns:a16="http://schemas.microsoft.com/office/drawing/2014/main" id="{5F460050-CBD6-C894-222F-7CCC3C621FA7}"/>
              </a:ext>
            </a:extLst>
          </p:cNvPr>
          <p:cNvGrpSpPr/>
          <p:nvPr/>
        </p:nvGrpSpPr>
        <p:grpSpPr>
          <a:xfrm>
            <a:off x="9694169" y="5748285"/>
            <a:ext cx="645483" cy="487608"/>
            <a:chOff x="6763265" y="3933568"/>
            <a:chExt cx="1412789" cy="1202724"/>
          </a:xfrm>
        </p:grpSpPr>
        <p:pic>
          <p:nvPicPr>
            <p:cNvPr id="23" name="Graphic 22" descr="Thumbs up sign with solid fill">
              <a:extLst>
                <a:ext uri="{FF2B5EF4-FFF2-40B4-BE49-F238E27FC236}">
                  <a16:creationId xmlns:a16="http://schemas.microsoft.com/office/drawing/2014/main" id="{53732191-1C74-C760-42A9-013794D70AB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977501" y="4002189"/>
              <a:ext cx="914400" cy="914400"/>
            </a:xfrm>
            <a:prstGeom prst="rect">
              <a:avLst/>
            </a:prstGeom>
          </p:spPr>
        </p:pic>
        <p:sp>
          <p:nvSpPr>
            <p:cNvPr id="24" name="Rectangle: Rounded Corners 23">
              <a:extLst>
                <a:ext uri="{FF2B5EF4-FFF2-40B4-BE49-F238E27FC236}">
                  <a16:creationId xmlns:a16="http://schemas.microsoft.com/office/drawing/2014/main" id="{56834053-F27B-E317-6347-C243E449BD19}"/>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sp>
        <p:nvSpPr>
          <p:cNvPr id="25" name="Rectangle: Rounded Corners 24">
            <a:extLst>
              <a:ext uri="{FF2B5EF4-FFF2-40B4-BE49-F238E27FC236}">
                <a16:creationId xmlns:a16="http://schemas.microsoft.com/office/drawing/2014/main" id="{7ADC1A16-36BC-8E09-67C1-F19968134EA4}"/>
              </a:ext>
            </a:extLst>
          </p:cNvPr>
          <p:cNvSpPr/>
          <p:nvPr/>
        </p:nvSpPr>
        <p:spPr>
          <a:xfrm>
            <a:off x="3258969" y="5738924"/>
            <a:ext cx="6357472" cy="4833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latin typeface="Congenial" panose="02000503040000020004" pitchFamily="2" charset="0"/>
              </a:rPr>
              <a:t>Loading Excel as a cloud computing application</a:t>
            </a:r>
            <a:endParaRPr lang="en-GB" sz="2000" b="1" i="1" dirty="0">
              <a:latin typeface="Congenial" panose="02000503040000020004" pitchFamily="2" charset="0"/>
            </a:endParaRPr>
          </a:p>
        </p:txBody>
      </p:sp>
      <p:sp>
        <p:nvSpPr>
          <p:cNvPr id="28" name="Content Placeholder 6">
            <a:extLst>
              <a:ext uri="{FF2B5EF4-FFF2-40B4-BE49-F238E27FC236}">
                <a16:creationId xmlns:a16="http://schemas.microsoft.com/office/drawing/2014/main" id="{A44363FC-C9D5-9948-BDC7-80A782983048}"/>
              </a:ext>
            </a:extLst>
          </p:cNvPr>
          <p:cNvSpPr txBox="1">
            <a:spLocks/>
          </p:cNvSpPr>
          <p:nvPr/>
        </p:nvSpPr>
        <p:spPr>
          <a:xfrm>
            <a:off x="5047862" y="1986928"/>
            <a:ext cx="2096276" cy="566357"/>
          </a:xfrm>
          <a:prstGeom prst="rect">
            <a:avLst/>
          </a:prstGeom>
          <a:solidFill>
            <a:schemeClr val="bg1"/>
          </a:solidFill>
          <a:ln w="38100">
            <a:solidFill>
              <a:srgbClr val="0070C0"/>
            </a:solidFill>
          </a:ln>
        </p:spPr>
        <p:txBody>
          <a:bodyPr vert="horz" lIns="0" tIns="108000" rIns="72000" bIns="45720" rtlCol="0" anchor="t">
            <a:normAutofit fontScale="85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Client makes an Application request</a:t>
            </a:r>
          </a:p>
          <a:p>
            <a:pPr lvl="2" algn="ctr"/>
            <a:endParaRPr lang="en-GB" dirty="0">
              <a:latin typeface="Congenial" panose="02000503040000020004" pitchFamily="2" charset="0"/>
            </a:endParaRPr>
          </a:p>
        </p:txBody>
      </p:sp>
      <p:sp>
        <p:nvSpPr>
          <p:cNvPr id="31" name="Content Placeholder 6">
            <a:extLst>
              <a:ext uri="{FF2B5EF4-FFF2-40B4-BE49-F238E27FC236}">
                <a16:creationId xmlns:a16="http://schemas.microsoft.com/office/drawing/2014/main" id="{3F134F91-9810-7202-B1F4-78781D97C671}"/>
              </a:ext>
            </a:extLst>
          </p:cNvPr>
          <p:cNvSpPr txBox="1">
            <a:spLocks/>
          </p:cNvSpPr>
          <p:nvPr/>
        </p:nvSpPr>
        <p:spPr>
          <a:xfrm>
            <a:off x="5093057" y="3997004"/>
            <a:ext cx="2005886" cy="588453"/>
          </a:xfrm>
          <a:prstGeom prst="rect">
            <a:avLst/>
          </a:prstGeom>
          <a:solidFill>
            <a:schemeClr val="bg1"/>
          </a:solidFill>
          <a:ln w="38100">
            <a:solidFill>
              <a:srgbClr val="0070C0"/>
            </a:solidFill>
          </a:ln>
        </p:spPr>
        <p:txBody>
          <a:bodyPr vert="horz" lIns="0" tIns="108000" rIns="72000" bIns="45720" rtlCol="0" anchor="t">
            <a:normAutofit fontScale="85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Server gives the response</a:t>
            </a:r>
          </a:p>
          <a:p>
            <a:pPr lvl="2" algn="ctr"/>
            <a:endParaRPr lang="en-GB" dirty="0">
              <a:latin typeface="Congenial" panose="02000503040000020004" pitchFamily="2" charset="0"/>
            </a:endParaRPr>
          </a:p>
        </p:txBody>
      </p:sp>
      <p:sp>
        <p:nvSpPr>
          <p:cNvPr id="34" name="Content Placeholder 6">
            <a:extLst>
              <a:ext uri="{FF2B5EF4-FFF2-40B4-BE49-F238E27FC236}">
                <a16:creationId xmlns:a16="http://schemas.microsoft.com/office/drawing/2014/main" id="{4B60F76E-EB11-CB9D-77AF-A52F65DDAB33}"/>
              </a:ext>
            </a:extLst>
          </p:cNvPr>
          <p:cNvSpPr txBox="1">
            <a:spLocks/>
          </p:cNvSpPr>
          <p:nvPr/>
        </p:nvSpPr>
        <p:spPr>
          <a:xfrm>
            <a:off x="1598861" y="4940061"/>
            <a:ext cx="2005886" cy="483326"/>
          </a:xfrm>
          <a:prstGeom prst="rect">
            <a:avLst/>
          </a:prstGeom>
          <a:solidFill>
            <a:schemeClr val="bg1"/>
          </a:solidFill>
          <a:ln w="38100">
            <a:solidFill>
              <a:srgbClr val="0070C0"/>
            </a:solidFill>
          </a:ln>
        </p:spPr>
        <p:txBody>
          <a:bodyPr vert="horz" lIns="0" tIns="108000" rIns="72000" bIns="45720" rtlCol="0" anchor="t">
            <a:normAutofit fontScale="70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GB" dirty="0">
                <a:latin typeface="Congenial" panose="02000503040000020004" pitchFamily="2" charset="0"/>
              </a:rPr>
              <a:t>Cloud application opens in browser</a:t>
            </a:r>
          </a:p>
          <a:p>
            <a:pPr lvl="2" algn="ctr"/>
            <a:endParaRPr lang="en-GB" dirty="0">
              <a:latin typeface="Congenial" panose="02000503040000020004" pitchFamily="2" charset="0"/>
            </a:endParaRPr>
          </a:p>
        </p:txBody>
      </p:sp>
      <p:sp>
        <p:nvSpPr>
          <p:cNvPr id="3" name="Rectangle 2">
            <a:extLst>
              <a:ext uri="{FF2B5EF4-FFF2-40B4-BE49-F238E27FC236}">
                <a16:creationId xmlns:a16="http://schemas.microsoft.com/office/drawing/2014/main" id="{75915204-E9A3-74F2-2D7A-E54F111B8A50}"/>
              </a:ext>
            </a:extLst>
          </p:cNvPr>
          <p:cNvSpPr/>
          <p:nvPr/>
        </p:nvSpPr>
        <p:spPr>
          <a:xfrm>
            <a:off x="11437620" y="5882640"/>
            <a:ext cx="342900" cy="2641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11s">
            <a:hlinkClick r:id="" action="ppaction://media"/>
            <a:extLst>
              <a:ext uri="{FF2B5EF4-FFF2-40B4-BE49-F238E27FC236}">
                <a16:creationId xmlns:a16="http://schemas.microsoft.com/office/drawing/2014/main" id="{5FB0D211-9B19-BC61-18A9-35EC7F4E59E9}"/>
              </a:ext>
            </a:extLst>
          </p:cNvPr>
          <p:cNvPicPr>
            <a:picLocks noChangeAspect="1"/>
          </p:cNvPicPr>
          <p:nvPr>
            <a:audioFile r:link="rId1"/>
            <p:extLst>
              <p:ext uri="{DAA4B4D4-6D71-4841-9C94-3DE7FCFB9230}">
                <p14:media xmlns:p14="http://schemas.microsoft.com/office/powerpoint/2010/main" r:embed="rId2">
                  <p14:trim end="2334.8299"/>
                  <p14:bmkLst>
                    <p14:bmk name="Bookmark 1" time="0"/>
                  </p14:bmkLst>
                </p14:media>
              </p:ext>
            </p:extLst>
          </p:nvPr>
        </p:nvPicPr>
        <p:blipFill>
          <a:blip r:embed="rId6"/>
          <a:stretch>
            <a:fillRect/>
          </a:stretch>
        </p:blipFill>
        <p:spPr>
          <a:xfrm>
            <a:off x="205274" y="132184"/>
            <a:ext cx="609600" cy="609600"/>
          </a:xfrm>
          <a:prstGeom prst="rect">
            <a:avLst/>
          </a:prstGeom>
        </p:spPr>
      </p:pic>
    </p:spTree>
    <p:extLst>
      <p:ext uri="{BB962C8B-B14F-4D97-AF65-F5344CB8AC3E}">
        <p14:creationId xmlns:p14="http://schemas.microsoft.com/office/powerpoint/2010/main" val="14281397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1000" fill="hold"/>
                                            <p:tgtEl>
                                              <p:spTgt spid="2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mute="1" showWhenStopped="0">
                    <p:cTn id="7" repeatCount="indefinite" fill="hold" display="0">
                      <p:stCondLst>
                        <p:cond delay="indefinite"/>
                      </p:stCondLst>
                      <p:endCondLst>
                        <p:cond evt="onStopAudio" delay="0">
                          <p:tgtEl>
                            <p:sldTgt/>
                          </p:tgtEl>
                        </p:cond>
                      </p:endCondLst>
                    </p:cTn>
                    <p:tgtEl>
                      <p:spTgt spid="26"/>
                    </p:tgtEl>
                  </p:cMediaNode>
                </p:audio>
                <p:seq concurrent="1" nextAc="seek">
                  <p:cTn id="8" restart="whenNotActive" fill="hold" evtFilter="cancelBubble" nodeType="interactiveSeq">
                    <p:stCondLst>
                      <p:cond evt="onMediaBookmark" delay="0">
                        <p:tgtEl>
                          <p14:bmkTgt spid="26" bmkName="Bookmark 1"/>
                        </p:tgtEl>
                      </p:cond>
                    </p:stCondLst>
                    <p:endSync evt="end" delay="0">
                      <p:rtn val="all"/>
                    </p:endSync>
                    <p:childTnLst>
                      <p:par>
                        <p:cTn id="9" fill="hold">
                          <p:stCondLst>
                            <p:cond delay="0"/>
                          </p:stCondLst>
                          <p:childTnLst>
                            <p:par>
                              <p:cTn id="10" fill="hold">
                                <p:stCondLst>
                                  <p:cond delay="0"/>
                                </p:stCondLst>
                                <p:childTnLst>
                                  <p:par>
                                    <p:cTn id="11" presetID="1" presetClass="exit"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17"/>
                                            </p:tgtEl>
                                            <p:attrNameLst>
                                              <p:attrName>style.visibility</p:attrName>
                                            </p:attrNameLst>
                                          </p:cBhvr>
                                          <p:to>
                                            <p:strVal val="hidden"/>
                                          </p:to>
                                        </p:set>
                                      </p:childTnLst>
                                    </p:cTn>
                                  </p:par>
                                  <p:par>
                                    <p:cTn id="23" presetID="1" presetClass="exit"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hidden"/>
                                          </p:to>
                                        </p:set>
                                      </p:childTnLst>
                                    </p:cTn>
                                  </p:par>
                                </p:childTnLst>
                              </p:cTn>
                            </p:par>
                            <p:par>
                              <p:cTn id="29" fill="hold">
                                <p:stCondLst>
                                  <p:cond delay="0"/>
                                </p:stCondLst>
                                <p:childTnLst>
                                  <p:par>
                                    <p:cTn id="30" presetID="1" presetClass="entr" presetSubtype="0" fill="hold" grpId="1" nodeType="afterEffect">
                                      <p:stCondLst>
                                        <p:cond delay="3000"/>
                                      </p:stCondLst>
                                      <p:childTnLst>
                                        <p:set>
                                          <p:cBhvr>
                                            <p:cTn id="31" dur="1" fill="hold">
                                              <p:stCondLst>
                                                <p:cond delay="0"/>
                                              </p:stCondLst>
                                            </p:cTn>
                                            <p:tgtEl>
                                              <p:spTgt spid="20"/>
                                            </p:tgtEl>
                                            <p:attrNameLst>
                                              <p:attrName>style.visibility</p:attrName>
                                            </p:attrNameLst>
                                          </p:cBhvr>
                                          <p:to>
                                            <p:strVal val="visible"/>
                                          </p:to>
                                        </p:set>
                                      </p:childTnLst>
                                    </p:cTn>
                                  </p:par>
                                  <p:par>
                                    <p:cTn id="32" presetID="1" presetClass="entr" presetSubtype="0" fill="hold" grpId="1" nodeType="withEffect">
                                      <p:stCondLst>
                                        <p:cond delay="3000"/>
                                      </p:stCondLst>
                                      <p:childTnLst>
                                        <p:set>
                                          <p:cBhvr>
                                            <p:cTn id="33" dur="1" fill="hold">
                                              <p:stCondLst>
                                                <p:cond delay="0"/>
                                              </p:stCondLst>
                                            </p:cTn>
                                            <p:tgtEl>
                                              <p:spTgt spid="21"/>
                                            </p:tgtEl>
                                            <p:attrNameLst>
                                              <p:attrName>style.visibility</p:attrName>
                                            </p:attrNameLst>
                                          </p:cBhvr>
                                          <p:to>
                                            <p:strVal val="visible"/>
                                          </p:to>
                                        </p:set>
                                      </p:childTnLst>
                                    </p:cTn>
                                  </p:par>
                                  <p:par>
                                    <p:cTn id="34" presetID="1" presetClass="entr" presetSubtype="0" fill="hold" grpId="1" nodeType="withEffect">
                                      <p:stCondLst>
                                        <p:cond delay="3000"/>
                                      </p:stCondLst>
                                      <p:childTnLst>
                                        <p:set>
                                          <p:cBhvr>
                                            <p:cTn id="35" dur="1" fill="hold">
                                              <p:stCondLst>
                                                <p:cond delay="0"/>
                                              </p:stCondLst>
                                            </p:cTn>
                                            <p:tgtEl>
                                              <p:spTgt spid="28"/>
                                            </p:tgtEl>
                                            <p:attrNameLst>
                                              <p:attrName>style.visibility</p:attrName>
                                            </p:attrNameLst>
                                          </p:cBhvr>
                                          <p:to>
                                            <p:strVal val="visible"/>
                                          </p:to>
                                        </p:set>
                                      </p:childTnLst>
                                    </p:cTn>
                                  </p:par>
                                </p:childTnLst>
                              </p:cTn>
                            </p:par>
                            <p:par>
                              <p:cTn id="36" fill="hold">
                                <p:stCondLst>
                                  <p:cond delay="3000"/>
                                </p:stCondLst>
                                <p:childTnLst>
                                  <p:par>
                                    <p:cTn id="37" presetID="1" presetClass="exit" presetSubtype="0" fill="hold" grpId="2" nodeType="afterEffect">
                                      <p:stCondLst>
                                        <p:cond delay="3000"/>
                                      </p:stCondLst>
                                      <p:childTnLst>
                                        <p:set>
                                          <p:cBhvr>
                                            <p:cTn id="38" dur="1" fill="hold">
                                              <p:stCondLst>
                                                <p:cond delay="0"/>
                                              </p:stCondLst>
                                            </p:cTn>
                                            <p:tgtEl>
                                              <p:spTgt spid="21"/>
                                            </p:tgtEl>
                                            <p:attrNameLst>
                                              <p:attrName>style.visibility</p:attrName>
                                            </p:attrNameLst>
                                          </p:cBhvr>
                                          <p:to>
                                            <p:strVal val="hidden"/>
                                          </p:to>
                                        </p:set>
                                      </p:childTnLst>
                                    </p:cTn>
                                  </p:par>
                                  <p:par>
                                    <p:cTn id="39" presetID="1" presetClass="exit" presetSubtype="0" fill="hold" grpId="2" nodeType="withEffect">
                                      <p:stCondLst>
                                        <p:cond delay="3000"/>
                                      </p:stCondLst>
                                      <p:childTnLst>
                                        <p:set>
                                          <p:cBhvr>
                                            <p:cTn id="40" dur="1" fill="hold">
                                              <p:stCondLst>
                                                <p:cond delay="0"/>
                                              </p:stCondLst>
                                            </p:cTn>
                                            <p:tgtEl>
                                              <p:spTgt spid="20"/>
                                            </p:tgtEl>
                                            <p:attrNameLst>
                                              <p:attrName>style.visibility</p:attrName>
                                            </p:attrNameLst>
                                          </p:cBhvr>
                                          <p:to>
                                            <p:strVal val="hidden"/>
                                          </p:to>
                                        </p:set>
                                      </p:childTnLst>
                                    </p:cTn>
                                  </p:par>
                                  <p:par>
                                    <p:cTn id="41" presetID="1" presetClass="entr" presetSubtype="0" fill="hold" grpId="1" nodeType="withEffect">
                                      <p:stCondLst>
                                        <p:cond delay="300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grpId="1" nodeType="withEffect">
                                      <p:stCondLst>
                                        <p:cond delay="3000"/>
                                      </p:stCondLst>
                                      <p:childTnLst>
                                        <p:set>
                                          <p:cBhvr>
                                            <p:cTn id="44" dur="1" fill="hold">
                                              <p:stCondLst>
                                                <p:cond delay="0"/>
                                              </p:stCondLst>
                                            </p:cTn>
                                            <p:tgtEl>
                                              <p:spTgt spid="18"/>
                                            </p:tgtEl>
                                            <p:attrNameLst>
                                              <p:attrName>style.visibility</p:attrName>
                                            </p:attrNameLst>
                                          </p:cBhvr>
                                          <p:to>
                                            <p:strVal val="visible"/>
                                          </p:to>
                                        </p:set>
                                      </p:childTnLst>
                                    </p:cTn>
                                  </p:par>
                                  <p:par>
                                    <p:cTn id="45" presetID="1" presetClass="exit" presetSubtype="0" fill="hold" grpId="2" nodeType="withEffect">
                                      <p:stCondLst>
                                        <p:cond delay="3000"/>
                                      </p:stCondLst>
                                      <p:childTnLst>
                                        <p:set>
                                          <p:cBhvr>
                                            <p:cTn id="46" dur="1" fill="hold">
                                              <p:stCondLst>
                                                <p:cond delay="0"/>
                                              </p:stCondLst>
                                            </p:cTn>
                                            <p:tgtEl>
                                              <p:spTgt spid="28"/>
                                            </p:tgtEl>
                                            <p:attrNameLst>
                                              <p:attrName>style.visibility</p:attrName>
                                            </p:attrNameLst>
                                          </p:cBhvr>
                                          <p:to>
                                            <p:strVal val="hidden"/>
                                          </p:to>
                                        </p:set>
                                      </p:childTnLst>
                                    </p:cTn>
                                  </p:par>
                                  <p:par>
                                    <p:cTn id="47" presetID="1" presetClass="entr" presetSubtype="0" fill="hold" grpId="1" nodeType="withEffect">
                                      <p:stCondLst>
                                        <p:cond delay="3000"/>
                                      </p:stCondLst>
                                      <p:childTnLst>
                                        <p:set>
                                          <p:cBhvr>
                                            <p:cTn id="48" dur="1" fill="hold">
                                              <p:stCondLst>
                                                <p:cond delay="0"/>
                                              </p:stCondLst>
                                            </p:cTn>
                                            <p:tgtEl>
                                              <p:spTgt spid="31"/>
                                            </p:tgtEl>
                                            <p:attrNameLst>
                                              <p:attrName>style.visibility</p:attrName>
                                            </p:attrNameLst>
                                          </p:cBhvr>
                                          <p:to>
                                            <p:strVal val="visible"/>
                                          </p:to>
                                        </p:set>
                                      </p:childTnLst>
                                    </p:cTn>
                                  </p:par>
                                </p:childTnLst>
                              </p:cTn>
                            </p:par>
                            <p:par>
                              <p:cTn id="49" fill="hold">
                                <p:stCondLst>
                                  <p:cond delay="6000"/>
                                </p:stCondLst>
                                <p:childTnLst>
                                  <p:par>
                                    <p:cTn id="50" presetID="1" presetClass="entr" presetSubtype="0" fill="hold" grpId="1" nodeType="afterEffect">
                                      <p:stCondLst>
                                        <p:cond delay="3000"/>
                                      </p:stCondLst>
                                      <p:childTnLst>
                                        <p:set>
                                          <p:cBhvr>
                                            <p:cTn id="51" dur="1" fill="hold">
                                              <p:stCondLst>
                                                <p:cond delay="0"/>
                                              </p:stCondLst>
                                            </p:cTn>
                                            <p:tgtEl>
                                              <p:spTgt spid="34"/>
                                            </p:tgtEl>
                                            <p:attrNameLst>
                                              <p:attrName>style.visibility</p:attrName>
                                            </p:attrNameLst>
                                          </p:cBhvr>
                                          <p:to>
                                            <p:strVal val="visible"/>
                                          </p:to>
                                        </p:set>
                                      </p:childTnLst>
                                    </p:cTn>
                                  </p:par>
                                  <p:par>
                                    <p:cTn id="52" presetID="1" presetClass="entr" presetSubtype="0" fill="hold" grpId="1" nodeType="withEffect">
                                      <p:stCondLst>
                                        <p:cond delay="3000"/>
                                      </p:stCondLst>
                                      <p:childTnLst>
                                        <p:set>
                                          <p:cBhvr>
                                            <p:cTn id="53" dur="1" fill="hold">
                                              <p:stCondLst>
                                                <p:cond delay="0"/>
                                              </p:stCondLst>
                                            </p:cTn>
                                            <p:tgtEl>
                                              <p:spTgt spid="16"/>
                                            </p:tgtEl>
                                            <p:attrNameLst>
                                              <p:attrName>style.visibility</p:attrName>
                                            </p:attrNameLst>
                                          </p:cBhvr>
                                          <p:to>
                                            <p:strVal val="visible"/>
                                          </p:to>
                                        </p:set>
                                      </p:childTnLst>
                                    </p:cTn>
                                  </p:par>
                                  <p:par>
                                    <p:cTn id="54" presetID="1" presetClass="entr" presetSubtype="0" fill="hold" nodeType="withEffect">
                                      <p:stCondLst>
                                        <p:cond delay="3000"/>
                                      </p:stCondLst>
                                      <p:childTnLst>
                                        <p:set>
                                          <p:cBhvr>
                                            <p:cTn id="55" dur="1" fill="hold">
                                              <p:stCondLst>
                                                <p:cond delay="0"/>
                                              </p:stCondLst>
                                            </p:cTn>
                                            <p:tgtEl>
                                              <p:spTgt spid="17"/>
                                            </p:tgtEl>
                                            <p:attrNameLst>
                                              <p:attrName>style.visibility</p:attrName>
                                            </p:attrNameLst>
                                          </p:cBhvr>
                                          <p:to>
                                            <p:strVal val="visible"/>
                                          </p:to>
                                        </p:set>
                                      </p:childTnLst>
                                    </p:cTn>
                                  </p:par>
                                  <p:par>
                                    <p:cTn id="56" presetID="1" presetClass="exit" presetSubtype="0" fill="hold" grpId="2" nodeType="withEffect">
                                      <p:stCondLst>
                                        <p:cond delay="3000"/>
                                      </p:stCondLst>
                                      <p:childTnLst>
                                        <p:set>
                                          <p:cBhvr>
                                            <p:cTn id="57" dur="1" fill="hold">
                                              <p:stCondLst>
                                                <p:cond delay="0"/>
                                              </p:stCondLst>
                                            </p:cTn>
                                            <p:tgtEl>
                                              <p:spTgt spid="31"/>
                                            </p:tgtEl>
                                            <p:attrNameLst>
                                              <p:attrName>style.visibility</p:attrName>
                                            </p:attrNameLst>
                                          </p:cBhvr>
                                          <p:to>
                                            <p:strVal val="hidden"/>
                                          </p:to>
                                        </p:set>
                                      </p:childTnLst>
                                    </p:cTn>
                                  </p:par>
                                </p:childTnLst>
                              </p:cTn>
                            </p:par>
                            <p:par>
                              <p:cTn id="58" fill="hold">
                                <p:stCondLst>
                                  <p:cond delay="9000"/>
                                </p:stCondLst>
                                <p:childTnLst>
                                  <p:par>
                                    <p:cTn id="59" presetID="1" presetClass="exit" presetSubtype="0" fill="hold" grpId="0" nodeType="afterEffect" nodePh="1">
                                      <p:stCondLst>
                                        <p:cond delay="2000"/>
                                      </p:stCondLst>
                                      <p:endCondLst>
                                        <p:cond evt="begin" delay="0">
                                          <p:tn val="59"/>
                                        </p:cond>
                                      </p:endCondLst>
                                      <p:childTnLst>
                                        <p:set>
                                          <p:cBhvr>
                                            <p:cTn id="60" dur="1" fill="hold">
                                              <p:stCondLst>
                                                <p:cond delay="0"/>
                                              </p:stCondLst>
                                            </p:cTn>
                                            <p:tgtEl>
                                              <p:spTgt spid="3"/>
                                            </p:tgtEl>
                                            <p:attrNameLst>
                                              <p:attrName>style.visibility</p:attrName>
                                            </p:attrNameLst>
                                          </p:cBhvr>
                                          <p:to>
                                            <p:strVal val="hidden"/>
                                          </p:to>
                                        </p:set>
                                      </p:childTnLst>
                                    </p:cTn>
                                  </p:par>
                                </p:childTnLst>
                              </p:cTn>
                            </p:par>
                          </p:childTnLst>
                        </p:cTn>
                      </p:par>
                    </p:childTnLst>
                  </p:cTn>
                  <p:nextCondLst>
                    <p:cond evt="onMediaBookmark" delay="0">
                      <p:tgtEl>
                        <p14:bmkTgt spid="26" bmkName="Bookmark 1"/>
                      </p:tgtEl>
                    </p:cond>
                  </p:nextCondLst>
                </p:seq>
              </p:childTnLst>
            </p:cTn>
          </p:par>
        </p:tnLst>
        <p:bldLst>
          <p:bldP spid="16" grpId="0" animBg="1"/>
          <p:bldP spid="16" grpId="1" animBg="1"/>
          <p:bldP spid="18" grpId="0" animBg="1"/>
          <p:bldP spid="18" grpId="1" animBg="1"/>
          <p:bldP spid="19" grpId="0" animBg="1"/>
          <p:bldP spid="19" grpId="1" animBg="1"/>
          <p:bldP spid="20" grpId="0" animBg="1"/>
          <p:bldP spid="20" grpId="1" animBg="1"/>
          <p:bldP spid="20" grpId="2" animBg="1"/>
          <p:bldP spid="21" grpId="0" animBg="1"/>
          <p:bldP spid="21" grpId="1" animBg="1"/>
          <p:bldP spid="21" grpId="2" animBg="1"/>
          <p:bldP spid="28" grpId="0" animBg="1"/>
          <p:bldP spid="28" grpId="1" animBg="1"/>
          <p:bldP spid="28" grpId="2" animBg="1"/>
          <p:bldP spid="31" grpId="0" animBg="1"/>
          <p:bldP spid="31" grpId="1" animBg="1"/>
          <p:bldP spid="31" grpId="2" animBg="1"/>
          <p:bldP spid="34" grpId="0" animBg="1"/>
          <p:bldP spid="34" grpId="1"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1000" fill="hold"/>
                                            <p:tgtEl>
                                              <p:spTgt spid="2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mute="1" showWhenStopped="0">
                    <p:cTn id="7" repeatCount="indefinite" fill="hold" display="0">
                      <p:stCondLst>
                        <p:cond delay="indefinite"/>
                      </p:stCondLst>
                      <p:endCondLst>
                        <p:cond evt="onStopAudio" delay="0">
                          <p:tgtEl>
                            <p:sldTgt/>
                          </p:tgtEl>
                        </p:cond>
                      </p:endCondLst>
                    </p:cTn>
                    <p:tgtEl>
                      <p:spTgt spid="26"/>
                    </p:tgtEl>
                  </p:cMediaNode>
                </p:audio>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p:cNvSpPr>
            <a:spLocks noGrp="1"/>
          </p:cNvSpPr>
          <p:nvPr>
            <p:ph type="ctrTitle"/>
          </p:nvPr>
        </p:nvSpPr>
        <p:spPr>
          <a:xfrm>
            <a:off x="1097280" y="758952"/>
            <a:ext cx="10058400" cy="3892168"/>
          </a:xfrm>
        </p:spPr>
        <p:txBody>
          <a:bodyPr>
            <a:normAutofit/>
          </a:bodyPr>
          <a:lstStyle/>
          <a:p>
            <a:r>
              <a:rPr lang="en-GB" sz="7400" noProof="0" dirty="0"/>
              <a:t>Unit 1: Information Technology Systems</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737862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8E7BA-DEBC-0FD9-EFA1-0F39221791BC}"/>
              </a:ext>
            </a:extLst>
          </p:cNvPr>
          <p:cNvSpPr>
            <a:spLocks noGrp="1"/>
          </p:cNvSpPr>
          <p:nvPr>
            <p:ph type="title"/>
          </p:nvPr>
        </p:nvSpPr>
        <p:spPr>
          <a:xfrm>
            <a:off x="1097280" y="286603"/>
            <a:ext cx="10058400" cy="1450757"/>
          </a:xfrm>
        </p:spPr>
        <p:txBody>
          <a:bodyPr>
            <a:normAutofit/>
          </a:bodyPr>
          <a:lstStyle/>
          <a:p>
            <a:r>
              <a:rPr lang="en-GB"/>
              <a:t>Research Task – Cloud Computing</a:t>
            </a:r>
          </a:p>
        </p:txBody>
      </p:sp>
      <p:sp>
        <p:nvSpPr>
          <p:cNvPr id="4" name="Footer Placeholder 3">
            <a:extLst>
              <a:ext uri="{FF2B5EF4-FFF2-40B4-BE49-F238E27FC236}">
                <a16:creationId xmlns:a16="http://schemas.microsoft.com/office/drawing/2014/main" id="{63981960-FAF5-011E-4669-AFE40D1B6897}"/>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7" name="Content Placeholder 2">
            <a:extLst>
              <a:ext uri="{FF2B5EF4-FFF2-40B4-BE49-F238E27FC236}">
                <a16:creationId xmlns:a16="http://schemas.microsoft.com/office/drawing/2014/main" id="{14754176-CF93-EF65-C4BE-EB804AA78411}"/>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400495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BFB18-4DBD-7724-F80E-BFB0EB057D73}"/>
              </a:ext>
            </a:extLst>
          </p:cNvPr>
          <p:cNvSpPr>
            <a:spLocks noGrp="1"/>
          </p:cNvSpPr>
          <p:nvPr>
            <p:ph type="title"/>
          </p:nvPr>
        </p:nvSpPr>
        <p:spPr/>
        <p:txBody>
          <a:bodyPr/>
          <a:lstStyle/>
          <a:p>
            <a:r>
              <a:rPr lang="en-GB" dirty="0"/>
              <a:t>Worked Example: Cloud Computing</a:t>
            </a:r>
          </a:p>
        </p:txBody>
      </p:sp>
      <p:sp>
        <p:nvSpPr>
          <p:cNvPr id="4" name="Footer Placeholder 3">
            <a:extLst>
              <a:ext uri="{FF2B5EF4-FFF2-40B4-BE49-F238E27FC236}">
                <a16:creationId xmlns:a16="http://schemas.microsoft.com/office/drawing/2014/main" id="{33C2BC60-E25D-D290-8C2D-27ED2A3FB08A}"/>
              </a:ext>
            </a:extLst>
          </p:cNvPr>
          <p:cNvSpPr>
            <a:spLocks noGrp="1"/>
          </p:cNvSpPr>
          <p:nvPr>
            <p:ph type="ftr" sz="quarter" idx="11"/>
          </p:nvPr>
        </p:nvSpPr>
        <p:spPr/>
        <p:txBody>
          <a:bodyPr/>
          <a:lstStyle/>
          <a:p>
            <a:r>
              <a:rPr lang="en-GB"/>
              <a:t>All text copyright © TheComputingTutor Ltd 2024. All rights Reserved.</a:t>
            </a:r>
          </a:p>
        </p:txBody>
      </p:sp>
      <p:graphicFrame>
        <p:nvGraphicFramePr>
          <p:cNvPr id="5" name="Table 4">
            <a:extLst>
              <a:ext uri="{FF2B5EF4-FFF2-40B4-BE49-F238E27FC236}">
                <a16:creationId xmlns:a16="http://schemas.microsoft.com/office/drawing/2014/main" id="{4D9A1448-0AAB-D08D-2303-92F43708835D}"/>
              </a:ext>
            </a:extLst>
          </p:cNvPr>
          <p:cNvGraphicFramePr>
            <a:graphicFrameLocks noGrp="1"/>
          </p:cNvGraphicFramePr>
          <p:nvPr/>
        </p:nvGraphicFramePr>
        <p:xfrm>
          <a:off x="1211430" y="2082301"/>
          <a:ext cx="9944250" cy="3842099"/>
        </p:xfrm>
        <a:graphic>
          <a:graphicData uri="http://schemas.openxmlformats.org/drawingml/2006/table">
            <a:tbl>
              <a:tblPr firstRow="1" bandRow="1">
                <a:tableStyleId>{5C22544A-7EE6-4342-B048-85BDC9FD1C3A}</a:tableStyleId>
              </a:tblPr>
              <a:tblGrid>
                <a:gridCol w="3019911">
                  <a:extLst>
                    <a:ext uri="{9D8B030D-6E8A-4147-A177-3AD203B41FA5}">
                      <a16:colId xmlns:a16="http://schemas.microsoft.com/office/drawing/2014/main" val="1702260786"/>
                    </a:ext>
                  </a:extLst>
                </a:gridCol>
                <a:gridCol w="6924339">
                  <a:extLst>
                    <a:ext uri="{9D8B030D-6E8A-4147-A177-3AD203B41FA5}">
                      <a16:colId xmlns:a16="http://schemas.microsoft.com/office/drawing/2014/main" val="3531826587"/>
                    </a:ext>
                  </a:extLst>
                </a:gridCol>
              </a:tblGrid>
              <a:tr h="634005">
                <a:tc>
                  <a:txBody>
                    <a:bodyPr/>
                    <a:lstStyle/>
                    <a:p>
                      <a:pPr algn="ctr"/>
                      <a:r>
                        <a:rPr lang="en-GB" dirty="0">
                          <a:latin typeface="Congenial" panose="02000503040000020004" pitchFamily="2" charset="0"/>
                        </a:rPr>
                        <a:t>Cloud Computing Example</a:t>
                      </a:r>
                    </a:p>
                  </a:txBody>
                  <a:tcPr anchor="ctr"/>
                </a:tc>
                <a:tc>
                  <a:txBody>
                    <a:bodyPr/>
                    <a:lstStyle/>
                    <a:p>
                      <a:r>
                        <a:rPr lang="en-GB" dirty="0">
                          <a:latin typeface="Congenial" panose="02000503040000020004" pitchFamily="2" charset="0"/>
                        </a:rPr>
                        <a:t>Amazon Alexa</a:t>
                      </a:r>
                    </a:p>
                  </a:txBody>
                  <a:tcPr anchor="ctr"/>
                </a:tc>
                <a:extLst>
                  <a:ext uri="{0D108BD9-81ED-4DB2-BD59-A6C34878D82A}">
                    <a16:rowId xmlns:a16="http://schemas.microsoft.com/office/drawing/2014/main" val="1150812488"/>
                  </a:ext>
                </a:extLst>
              </a:tr>
              <a:tr h="458819">
                <a:tc>
                  <a:txBody>
                    <a:bodyPr/>
                    <a:lstStyle/>
                    <a:p>
                      <a:pPr algn="ctr"/>
                      <a:r>
                        <a:rPr lang="en-GB" b="1" dirty="0">
                          <a:latin typeface="Congenial" panose="02000503040000020004" pitchFamily="2" charset="0"/>
                        </a:rPr>
                        <a:t>What does the service do?</a:t>
                      </a:r>
                    </a:p>
                  </a:txBody>
                  <a:tcPr anchor="ctr"/>
                </a:tc>
                <a:tc>
                  <a:txBody>
                    <a:bodyPr/>
                    <a:lstStyle/>
                    <a:p>
                      <a:r>
                        <a:rPr lang="en-GB" dirty="0">
                          <a:latin typeface="Congenial" panose="02000503040000020004" pitchFamily="2" charset="0"/>
                        </a:rPr>
                        <a:t>The service will listen to voice commands, identify keywords and then carry out a response. </a:t>
                      </a:r>
                    </a:p>
                    <a:p>
                      <a:endParaRPr lang="en-GB" dirty="0">
                        <a:latin typeface="Congenial" panose="02000503040000020004" pitchFamily="2" charset="0"/>
                      </a:endParaRPr>
                    </a:p>
                    <a:p>
                      <a:r>
                        <a:rPr lang="en-GB" dirty="0">
                          <a:latin typeface="Congenial" panose="02000503040000020004" pitchFamily="2" charset="0"/>
                        </a:rPr>
                        <a:t>An AI Large Language Model (LLM) can be used to generate human-like conversations and responses to queries.</a:t>
                      </a:r>
                    </a:p>
                  </a:txBody>
                  <a:tcPr anchor="ctr"/>
                </a:tc>
                <a:extLst>
                  <a:ext uri="{0D108BD9-81ED-4DB2-BD59-A6C34878D82A}">
                    <a16:rowId xmlns:a16="http://schemas.microsoft.com/office/drawing/2014/main" val="1260354256"/>
                  </a:ext>
                </a:extLst>
              </a:tr>
              <a:tr h="458819">
                <a:tc>
                  <a:txBody>
                    <a:bodyPr/>
                    <a:lstStyle/>
                    <a:p>
                      <a:pPr algn="ctr"/>
                      <a:r>
                        <a:rPr lang="en-GB" b="1" dirty="0">
                          <a:latin typeface="Congenial" panose="02000503040000020004" pitchFamily="2" charset="0"/>
                        </a:rPr>
                        <a:t>Who provides the service?</a:t>
                      </a:r>
                    </a:p>
                  </a:txBody>
                  <a:tcPr anchor="ctr"/>
                </a:tc>
                <a:tc>
                  <a:txBody>
                    <a:bodyPr/>
                    <a:lstStyle/>
                    <a:p>
                      <a:r>
                        <a:rPr lang="en-GB" dirty="0">
                          <a:latin typeface="Congenial" panose="02000503040000020004" pitchFamily="2" charset="0"/>
                        </a:rPr>
                        <a:t>Amazon</a:t>
                      </a:r>
                    </a:p>
                  </a:txBody>
                  <a:tcPr anchor="ctr"/>
                </a:tc>
                <a:extLst>
                  <a:ext uri="{0D108BD9-81ED-4DB2-BD59-A6C34878D82A}">
                    <a16:rowId xmlns:a16="http://schemas.microsoft.com/office/drawing/2014/main" val="1597285139"/>
                  </a:ext>
                </a:extLst>
              </a:tr>
              <a:tr h="458819">
                <a:tc>
                  <a:txBody>
                    <a:bodyPr/>
                    <a:lstStyle/>
                    <a:p>
                      <a:pPr algn="ctr"/>
                      <a:r>
                        <a:rPr lang="en-GB" b="1" dirty="0">
                          <a:latin typeface="Congenial" panose="02000503040000020004" pitchFamily="2" charset="0"/>
                        </a:rPr>
                        <a:t>How much does the service cost?</a:t>
                      </a:r>
                    </a:p>
                  </a:txBody>
                  <a:tcPr anchor="ctr"/>
                </a:tc>
                <a:tc>
                  <a:txBody>
                    <a:bodyPr/>
                    <a:lstStyle/>
                    <a:p>
                      <a:r>
                        <a:rPr lang="en-GB" dirty="0">
                          <a:latin typeface="Congenial" panose="02000503040000020004" pitchFamily="2" charset="0"/>
                        </a:rPr>
                        <a:t>Currently free (July 2024), AI enabled might be paid for.</a:t>
                      </a:r>
                    </a:p>
                  </a:txBody>
                  <a:tcPr anchor="ctr"/>
                </a:tc>
                <a:extLst>
                  <a:ext uri="{0D108BD9-81ED-4DB2-BD59-A6C34878D82A}">
                    <a16:rowId xmlns:a16="http://schemas.microsoft.com/office/drawing/2014/main" val="572343361"/>
                  </a:ext>
                </a:extLst>
              </a:tr>
              <a:tr h="458819">
                <a:tc>
                  <a:txBody>
                    <a:bodyPr/>
                    <a:lstStyle/>
                    <a:p>
                      <a:pPr algn="ctr"/>
                      <a:r>
                        <a:rPr lang="en-GB" b="1" dirty="0">
                          <a:latin typeface="Congenial" panose="02000503040000020004" pitchFamily="2" charset="0"/>
                        </a:rPr>
                        <a:t>REFERENCE</a:t>
                      </a:r>
                    </a:p>
                  </a:txBody>
                  <a:tcPr anchor="ctr"/>
                </a:tc>
                <a:tc>
                  <a:txBody>
                    <a:bodyPr/>
                    <a:lstStyle/>
                    <a:p>
                      <a:r>
                        <a:rPr lang="en-GB" dirty="0">
                          <a:latin typeface="Congenial" panose="02000503040000020004" pitchFamily="2" charset="0"/>
                        </a:rPr>
                        <a:t>https://www.aboutamazon.com/news/devices/amazon-alexa-generative-ai</a:t>
                      </a:r>
                    </a:p>
                  </a:txBody>
                  <a:tcPr anchor="ctr"/>
                </a:tc>
                <a:extLst>
                  <a:ext uri="{0D108BD9-81ED-4DB2-BD59-A6C34878D82A}">
                    <a16:rowId xmlns:a16="http://schemas.microsoft.com/office/drawing/2014/main" val="2568561990"/>
                  </a:ext>
                </a:extLst>
              </a:tr>
            </a:tbl>
          </a:graphicData>
        </a:graphic>
      </p:graphicFrame>
    </p:spTree>
    <p:extLst>
      <p:ext uri="{BB962C8B-B14F-4D97-AF65-F5344CB8AC3E}">
        <p14:creationId xmlns:p14="http://schemas.microsoft.com/office/powerpoint/2010/main" val="15417671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08CE6A1-F904-726A-FC88-DAB247A437F6}"/>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C2D097D-49DE-C78A-45FE-F494132942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471F7471-DEFE-82B4-723A-0C60A1377955}"/>
              </a:ext>
            </a:extLst>
          </p:cNvPr>
          <p:cNvSpPr>
            <a:spLocks noGrp="1"/>
          </p:cNvSpPr>
          <p:nvPr>
            <p:ph type="ctrTitle"/>
          </p:nvPr>
        </p:nvSpPr>
        <p:spPr>
          <a:xfrm>
            <a:off x="1097280" y="758952"/>
            <a:ext cx="10058400" cy="3892168"/>
          </a:xfrm>
        </p:spPr>
        <p:txBody>
          <a:bodyPr>
            <a:normAutofit/>
          </a:bodyPr>
          <a:lstStyle/>
          <a:p>
            <a:r>
              <a:rPr lang="en-GB" dirty="0"/>
              <a:t>What is Cloud Storage?</a:t>
            </a:r>
            <a:endParaRPr lang="en-GB" noProof="0" dirty="0"/>
          </a:p>
        </p:txBody>
      </p:sp>
      <p:sp>
        <p:nvSpPr>
          <p:cNvPr id="13" name="Rectangle 12">
            <a:extLst>
              <a:ext uri="{FF2B5EF4-FFF2-40B4-BE49-F238E27FC236}">
                <a16:creationId xmlns:a16="http://schemas.microsoft.com/office/drawing/2014/main" id="{97AB39CF-27AB-8CBE-F97C-2E50E65CDF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D2B0C16B-5833-D11C-187E-6CB9146E6E87}"/>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60EC8A26-4C45-DD4A-9A0A-8D1E9B9BF1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B2A3CF32-022D-9565-B844-4DAE8D63CA70}"/>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6326814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DC57E85-BFDE-77D4-F234-CBCE74580A39}"/>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B97F24C7-0BCF-7FD8-A943-899CF558B3F5}"/>
              </a:ext>
            </a:extLst>
          </p:cNvPr>
          <p:cNvSpPr>
            <a:spLocks noGrp="1"/>
          </p:cNvSpPr>
          <p:nvPr>
            <p:ph type="ctrTitle"/>
          </p:nvPr>
        </p:nvSpPr>
        <p:spPr>
          <a:xfrm>
            <a:off x="1097280" y="758952"/>
            <a:ext cx="10058400" cy="3892168"/>
          </a:xfrm>
        </p:spPr>
        <p:txBody>
          <a:bodyPr>
            <a:normAutofit/>
          </a:bodyPr>
          <a:lstStyle/>
          <a:p>
            <a:r>
              <a:rPr lang="en-GB" dirty="0"/>
              <a:t>Cloud Computing Concepts</a:t>
            </a:r>
            <a:endParaRPr lang="en-GB" noProof="0" dirty="0"/>
          </a:p>
        </p:txBody>
      </p:sp>
      <p:sp>
        <p:nvSpPr>
          <p:cNvPr id="9" name="Rectangle 8">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6" name="Subtitle 5">
            <a:extLst>
              <a:ext uri="{FF2B5EF4-FFF2-40B4-BE49-F238E27FC236}">
                <a16:creationId xmlns:a16="http://schemas.microsoft.com/office/drawing/2014/main" id="{F0AA6AB6-3CC3-6FEF-1888-E5CF8C4A9934}"/>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0" name="Rectangle 9">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 name="Footer Placeholder 3">
            <a:extLst>
              <a:ext uri="{FF2B5EF4-FFF2-40B4-BE49-F238E27FC236}">
                <a16:creationId xmlns:a16="http://schemas.microsoft.com/office/drawing/2014/main" id="{860E34D3-1384-3084-9399-A1A3FDFED110}"/>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endParaRPr lang="en-GB" noProof="0"/>
          </a:p>
        </p:txBody>
      </p:sp>
    </p:spTree>
    <p:extLst>
      <p:ext uri="{BB962C8B-B14F-4D97-AF65-F5344CB8AC3E}">
        <p14:creationId xmlns:p14="http://schemas.microsoft.com/office/powerpoint/2010/main" val="32381330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05FCA23-7B40-3E66-FD1E-0D8FE0DD3B74}"/>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BDD9577-5BA7-D4E7-CDC1-3DD6FBE40C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BAF4CA26-E86E-BE44-FF23-3B9E251BA820}"/>
              </a:ext>
            </a:extLst>
          </p:cNvPr>
          <p:cNvSpPr>
            <a:spLocks noGrp="1"/>
          </p:cNvSpPr>
          <p:nvPr>
            <p:ph type="ctrTitle"/>
          </p:nvPr>
        </p:nvSpPr>
        <p:spPr>
          <a:xfrm>
            <a:off x="1097280" y="758952"/>
            <a:ext cx="10058400" cy="3892168"/>
          </a:xfrm>
        </p:spPr>
        <p:txBody>
          <a:bodyPr>
            <a:normAutofit/>
          </a:bodyPr>
          <a:lstStyle/>
          <a:p>
            <a:r>
              <a:rPr lang="en-GB" noProof="0" dirty="0"/>
              <a:t>Cloud De</a:t>
            </a:r>
            <a:r>
              <a:rPr lang="en-GB" dirty="0"/>
              <a:t>livery Models</a:t>
            </a:r>
            <a:endParaRPr lang="en-GB" noProof="0" dirty="0"/>
          </a:p>
        </p:txBody>
      </p:sp>
      <p:sp>
        <p:nvSpPr>
          <p:cNvPr id="13" name="Rectangle 12">
            <a:extLst>
              <a:ext uri="{FF2B5EF4-FFF2-40B4-BE49-F238E27FC236}">
                <a16:creationId xmlns:a16="http://schemas.microsoft.com/office/drawing/2014/main" id="{3C5EEE06-6D25-E540-7183-AF26C8F17F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45ABD912-D040-58B5-864E-239AB4EBC2F1}"/>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C728607C-6545-A5AE-FDBA-E7941BF58C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57A534DE-FD8A-4FB2-64F5-149F3F56B17B}"/>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5090330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51A16E6-204A-2A3B-7D63-DC83BB58C735}"/>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231A7E6-98BE-25BB-7C4F-2E22BEEB9E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5FEB4174-30F2-9F51-1444-AB9BD112C432}"/>
              </a:ext>
            </a:extLst>
          </p:cNvPr>
          <p:cNvSpPr>
            <a:spLocks noGrp="1"/>
          </p:cNvSpPr>
          <p:nvPr>
            <p:ph type="ctrTitle"/>
          </p:nvPr>
        </p:nvSpPr>
        <p:spPr>
          <a:xfrm>
            <a:off x="1097280" y="758952"/>
            <a:ext cx="10058400" cy="3892168"/>
          </a:xfrm>
        </p:spPr>
        <p:txBody>
          <a:bodyPr>
            <a:normAutofit/>
          </a:bodyPr>
          <a:lstStyle/>
          <a:p>
            <a:r>
              <a:rPr lang="en-GB" dirty="0"/>
              <a:t>C</a:t>
            </a:r>
            <a:r>
              <a:rPr lang="en-GB" noProof="0" dirty="0"/>
              <a:t>.1.1.1 Private Cloud</a:t>
            </a:r>
          </a:p>
        </p:txBody>
      </p:sp>
      <p:sp>
        <p:nvSpPr>
          <p:cNvPr id="13" name="Rectangle 12">
            <a:extLst>
              <a:ext uri="{FF2B5EF4-FFF2-40B4-BE49-F238E27FC236}">
                <a16:creationId xmlns:a16="http://schemas.microsoft.com/office/drawing/2014/main" id="{5B95E622-B428-DF7C-B9A7-A52B84560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597238F6-2D3A-CA16-9DE9-031AE3BC5E7F}"/>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54A91680-88B9-C2DA-0D77-4C66E3CF1B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55A4CF5-CDA9-AEB1-B77A-C7A892324C34}"/>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35061139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40EFDFE-5082-6650-B0B6-63DA85A561BC}"/>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F101C0D-5052-CC15-34C2-21ED0BBBBF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1002A545-745E-852A-93BE-BB917798E476}"/>
              </a:ext>
            </a:extLst>
          </p:cNvPr>
          <p:cNvSpPr>
            <a:spLocks noGrp="1"/>
          </p:cNvSpPr>
          <p:nvPr>
            <p:ph type="ctrTitle"/>
          </p:nvPr>
        </p:nvSpPr>
        <p:spPr>
          <a:xfrm>
            <a:off x="1097280" y="758952"/>
            <a:ext cx="10058400" cy="3892168"/>
          </a:xfrm>
        </p:spPr>
        <p:txBody>
          <a:bodyPr>
            <a:normAutofit/>
          </a:bodyPr>
          <a:lstStyle/>
          <a:p>
            <a:r>
              <a:rPr lang="en-GB" dirty="0"/>
              <a:t>C</a:t>
            </a:r>
            <a:r>
              <a:rPr lang="en-GB" noProof="0" dirty="0"/>
              <a:t>.1.1.2 </a:t>
            </a:r>
            <a:r>
              <a:rPr lang="en-GB" dirty="0"/>
              <a:t>Public</a:t>
            </a:r>
            <a:r>
              <a:rPr lang="en-GB" noProof="0" dirty="0"/>
              <a:t> Cloud</a:t>
            </a:r>
          </a:p>
        </p:txBody>
      </p:sp>
      <p:sp>
        <p:nvSpPr>
          <p:cNvPr id="13" name="Rectangle 12">
            <a:extLst>
              <a:ext uri="{FF2B5EF4-FFF2-40B4-BE49-F238E27FC236}">
                <a16:creationId xmlns:a16="http://schemas.microsoft.com/office/drawing/2014/main" id="{50C57CBF-8E22-B3A7-0F3C-80D393D9E0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B428BBAE-5FAB-8F34-01BC-2E0B56641FAE}"/>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DD4A5B3E-8BE4-776D-D062-3E7D159691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1CF480AE-4854-B730-3E56-8F0C1CCB1091}"/>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19620021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607ED82-33FD-30CA-2711-E0A5EBC60151}"/>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5A895DA-5873-BFB5-E230-83418F94A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ED1EA5AB-FBBF-0D7F-86CA-A88CEA6B762B}"/>
              </a:ext>
            </a:extLst>
          </p:cNvPr>
          <p:cNvSpPr>
            <a:spLocks noGrp="1"/>
          </p:cNvSpPr>
          <p:nvPr>
            <p:ph type="ctrTitle"/>
          </p:nvPr>
        </p:nvSpPr>
        <p:spPr>
          <a:xfrm>
            <a:off x="1097280" y="758952"/>
            <a:ext cx="10058400" cy="3892168"/>
          </a:xfrm>
        </p:spPr>
        <p:txBody>
          <a:bodyPr>
            <a:normAutofit/>
          </a:bodyPr>
          <a:lstStyle/>
          <a:p>
            <a:r>
              <a:rPr lang="en-GB" dirty="0"/>
              <a:t>C</a:t>
            </a:r>
            <a:r>
              <a:rPr lang="en-GB" noProof="0" dirty="0"/>
              <a:t>.1.1.3 </a:t>
            </a:r>
            <a:r>
              <a:rPr lang="en-GB" dirty="0"/>
              <a:t>Hybrid</a:t>
            </a:r>
            <a:r>
              <a:rPr lang="en-GB" noProof="0" dirty="0"/>
              <a:t> Cloud</a:t>
            </a:r>
          </a:p>
        </p:txBody>
      </p:sp>
      <p:sp>
        <p:nvSpPr>
          <p:cNvPr id="13" name="Rectangle 12">
            <a:extLst>
              <a:ext uri="{FF2B5EF4-FFF2-40B4-BE49-F238E27FC236}">
                <a16:creationId xmlns:a16="http://schemas.microsoft.com/office/drawing/2014/main" id="{698631E9-2BE2-03D1-A6A1-70D326D54E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2EACE9A0-0F90-5C40-EA61-B341A6D5D638}"/>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1F6996E4-4567-81AA-11CF-EEF02B43EE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31878090-62B8-1F60-7D86-A0F09A462FE5}"/>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40682447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416E67-FCB1-8B7C-7291-F1D52CD07A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1066AB-7E35-E187-45C6-34CAA85EB9F3}"/>
              </a:ext>
            </a:extLst>
          </p:cNvPr>
          <p:cNvSpPr>
            <a:spLocks noGrp="1"/>
          </p:cNvSpPr>
          <p:nvPr>
            <p:ph type="title"/>
          </p:nvPr>
        </p:nvSpPr>
        <p:spPr>
          <a:xfrm>
            <a:off x="1097280" y="286603"/>
            <a:ext cx="10058400" cy="1450757"/>
          </a:xfrm>
        </p:spPr>
        <p:txBody>
          <a:bodyPr>
            <a:normAutofit/>
          </a:bodyPr>
          <a:lstStyle/>
          <a:p>
            <a:r>
              <a:rPr lang="en-GB" noProof="0" dirty="0"/>
              <a:t>Class Task 1 – </a:t>
            </a:r>
            <a:r>
              <a:rPr lang="en-GB" dirty="0"/>
              <a:t>Cloud Computing Models</a:t>
            </a:r>
            <a:endParaRPr lang="en-GB" noProof="0" dirty="0"/>
          </a:p>
        </p:txBody>
      </p:sp>
      <p:sp>
        <p:nvSpPr>
          <p:cNvPr id="4" name="Footer Placeholder 3">
            <a:extLst>
              <a:ext uri="{FF2B5EF4-FFF2-40B4-BE49-F238E27FC236}">
                <a16:creationId xmlns:a16="http://schemas.microsoft.com/office/drawing/2014/main" id="{20D7BB7E-D730-A561-E734-F51E701A720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F48812C2-6763-B0ED-42ED-602371E7F55F}"/>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776667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A1B5213-A895-AC81-83D2-E0AD51E7930A}"/>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4AA7BC7-5C9F-83BF-28F7-F66CEB64F4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595E2730-5DE6-CBE2-0347-09FAD68F4C9A}"/>
              </a:ext>
            </a:extLst>
          </p:cNvPr>
          <p:cNvSpPr>
            <a:spLocks noGrp="1"/>
          </p:cNvSpPr>
          <p:nvPr>
            <p:ph type="ctrTitle"/>
          </p:nvPr>
        </p:nvSpPr>
        <p:spPr>
          <a:xfrm>
            <a:off x="1097280" y="758952"/>
            <a:ext cx="10058400" cy="3892168"/>
          </a:xfrm>
        </p:spPr>
        <p:txBody>
          <a:bodyPr>
            <a:normAutofit/>
          </a:bodyPr>
          <a:lstStyle/>
          <a:p>
            <a:r>
              <a:rPr lang="en-GB" dirty="0"/>
              <a:t>Using Cloud Delivery Models</a:t>
            </a:r>
            <a:endParaRPr lang="en-GB" noProof="0" dirty="0"/>
          </a:p>
        </p:txBody>
      </p:sp>
      <p:sp>
        <p:nvSpPr>
          <p:cNvPr id="13" name="Rectangle 12">
            <a:extLst>
              <a:ext uri="{FF2B5EF4-FFF2-40B4-BE49-F238E27FC236}">
                <a16:creationId xmlns:a16="http://schemas.microsoft.com/office/drawing/2014/main" id="{1FD1F6F5-54AF-4BB5-20D5-5D6AB597D0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2530A015-9E3A-AE4F-312E-72801CE5266A}"/>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AE148107-FFFA-4E79-7572-218668645C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9EF9C5D7-F329-4AE4-07F1-E38BFCAE4EA1}"/>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1432828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p:cNvSpPr>
            <a:spLocks noGrp="1"/>
          </p:cNvSpPr>
          <p:nvPr>
            <p:ph type="ctrTitle"/>
          </p:nvPr>
        </p:nvSpPr>
        <p:spPr>
          <a:xfrm>
            <a:off x="1097280" y="758952"/>
            <a:ext cx="10058400" cy="3892168"/>
          </a:xfrm>
        </p:spPr>
        <p:txBody>
          <a:bodyPr>
            <a:normAutofit/>
          </a:bodyPr>
          <a:lstStyle/>
          <a:p>
            <a:r>
              <a:rPr lang="en-GB" noProof="0" dirty="0"/>
              <a:t>Topic C  – </a:t>
            </a:r>
            <a:br>
              <a:rPr lang="en-GB" noProof="0" dirty="0"/>
            </a:br>
            <a:r>
              <a:rPr lang="en-GB" noProof="0" dirty="0"/>
              <a:t>Operating Online</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840469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F29C9C2-8CBE-57E6-EDF7-0805763A4864}"/>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5C2E9C3F-1777-E151-DACD-573F5EBF06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C58C8217-534C-D25E-5005-42A38A0BBAF7}"/>
              </a:ext>
            </a:extLst>
          </p:cNvPr>
          <p:cNvSpPr>
            <a:spLocks noGrp="1"/>
          </p:cNvSpPr>
          <p:nvPr>
            <p:ph type="ctrTitle"/>
          </p:nvPr>
        </p:nvSpPr>
        <p:spPr>
          <a:xfrm>
            <a:off x="1097280" y="758952"/>
            <a:ext cx="10058400" cy="3892168"/>
          </a:xfrm>
        </p:spPr>
        <p:txBody>
          <a:bodyPr>
            <a:normAutofit/>
          </a:bodyPr>
          <a:lstStyle/>
          <a:p>
            <a:r>
              <a:rPr lang="en-GB" dirty="0"/>
              <a:t>C</a:t>
            </a:r>
            <a:r>
              <a:rPr lang="en-GB" noProof="0" dirty="0"/>
              <a:t>.1.1.</a:t>
            </a:r>
            <a:r>
              <a:rPr lang="en-GB" dirty="0"/>
              <a:t>4</a:t>
            </a:r>
            <a:r>
              <a:rPr lang="en-GB" noProof="0" dirty="0"/>
              <a:t> </a:t>
            </a:r>
            <a:br>
              <a:rPr lang="en-GB" noProof="0" dirty="0"/>
            </a:br>
            <a:r>
              <a:rPr lang="en-GB" dirty="0"/>
              <a:t>Infrastructure as a Service (IaaS)</a:t>
            </a:r>
            <a:endParaRPr lang="en-GB" noProof="0" dirty="0"/>
          </a:p>
        </p:txBody>
      </p:sp>
      <p:sp>
        <p:nvSpPr>
          <p:cNvPr id="13" name="Rectangle 12">
            <a:extLst>
              <a:ext uri="{FF2B5EF4-FFF2-40B4-BE49-F238E27FC236}">
                <a16:creationId xmlns:a16="http://schemas.microsoft.com/office/drawing/2014/main" id="{699D507F-4379-4D43-022E-2872044CB5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8E7867AC-F8A9-B2CA-1887-629E04E919F0}"/>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A0A8EAC5-E974-5EC3-6F62-97411C7066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3797C6B4-9420-D71D-5847-0E4DD0EFE9F5}"/>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34693917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B313B-24E8-FFAC-6737-7FAFB1D78EEF}"/>
              </a:ext>
            </a:extLst>
          </p:cNvPr>
          <p:cNvSpPr>
            <a:spLocks noGrp="1"/>
          </p:cNvSpPr>
          <p:nvPr>
            <p:ph type="title"/>
          </p:nvPr>
        </p:nvSpPr>
        <p:spPr/>
        <p:txBody>
          <a:bodyPr/>
          <a:lstStyle/>
          <a:p>
            <a:r>
              <a:rPr lang="en-GB" dirty="0"/>
              <a:t>IaaS Distribution Of Resources</a:t>
            </a:r>
          </a:p>
        </p:txBody>
      </p:sp>
      <p:graphicFrame>
        <p:nvGraphicFramePr>
          <p:cNvPr id="5" name="Content Placeholder 4">
            <a:extLst>
              <a:ext uri="{FF2B5EF4-FFF2-40B4-BE49-F238E27FC236}">
                <a16:creationId xmlns:a16="http://schemas.microsoft.com/office/drawing/2014/main" id="{D187120A-39DB-AE57-43FB-78A20DC99996}"/>
              </a:ext>
            </a:extLst>
          </p:cNvPr>
          <p:cNvGraphicFramePr>
            <a:graphicFrameLocks noGrp="1"/>
          </p:cNvGraphicFramePr>
          <p:nvPr>
            <p:ph idx="1"/>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a:extLst>
              <a:ext uri="{FF2B5EF4-FFF2-40B4-BE49-F238E27FC236}">
                <a16:creationId xmlns:a16="http://schemas.microsoft.com/office/drawing/2014/main" id="{CAB892CB-B48A-A58C-6D52-BA2786BF7AB9}"/>
              </a:ext>
            </a:extLst>
          </p:cNvPr>
          <p:cNvSpPr>
            <a:spLocks noGrp="1"/>
          </p:cNvSpPr>
          <p:nvPr>
            <p:ph type="ftr" sz="quarter" idx="11"/>
          </p:nvPr>
        </p:nvSpPr>
        <p:spPr/>
        <p:txBody>
          <a:bodyPr/>
          <a:lstStyle/>
          <a:p>
            <a:r>
              <a:rPr lang="en-GB"/>
              <a:t>All text copyright © TheComputingTutor Ltd 2024. All rights Reserved.</a:t>
            </a:r>
          </a:p>
        </p:txBody>
      </p:sp>
    </p:spTree>
    <p:extLst>
      <p:ext uri="{BB962C8B-B14F-4D97-AF65-F5344CB8AC3E}">
        <p14:creationId xmlns:p14="http://schemas.microsoft.com/office/powerpoint/2010/main" val="29251491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FE58332-AAC1-954E-9A24-B99AB30584C7}"/>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962E23E7-62E3-D2E3-DC22-869B263EEA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D58A84B7-5A6A-042D-A8D9-8D92BA81C0CC}"/>
              </a:ext>
            </a:extLst>
          </p:cNvPr>
          <p:cNvSpPr>
            <a:spLocks noGrp="1"/>
          </p:cNvSpPr>
          <p:nvPr>
            <p:ph type="ctrTitle"/>
          </p:nvPr>
        </p:nvSpPr>
        <p:spPr>
          <a:xfrm>
            <a:off x="1097280" y="758952"/>
            <a:ext cx="10058400" cy="3892168"/>
          </a:xfrm>
        </p:spPr>
        <p:txBody>
          <a:bodyPr>
            <a:normAutofit/>
          </a:bodyPr>
          <a:lstStyle/>
          <a:p>
            <a:r>
              <a:rPr lang="en-GB" dirty="0"/>
              <a:t>C</a:t>
            </a:r>
            <a:r>
              <a:rPr lang="en-GB" noProof="0" dirty="0"/>
              <a:t>.1.1.5 </a:t>
            </a:r>
            <a:br>
              <a:rPr lang="en-GB" noProof="0" dirty="0"/>
            </a:br>
            <a:r>
              <a:rPr lang="en-GB" dirty="0"/>
              <a:t>Software as a Service (SaaS)</a:t>
            </a:r>
            <a:endParaRPr lang="en-GB" noProof="0" dirty="0"/>
          </a:p>
        </p:txBody>
      </p:sp>
      <p:sp>
        <p:nvSpPr>
          <p:cNvPr id="13" name="Rectangle 12">
            <a:extLst>
              <a:ext uri="{FF2B5EF4-FFF2-40B4-BE49-F238E27FC236}">
                <a16:creationId xmlns:a16="http://schemas.microsoft.com/office/drawing/2014/main" id="{2AB41B33-E236-5FE3-28BD-E747DDCA9C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6C2081FC-9BAC-D26D-0F05-3CD2408D5ADC}"/>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D9E5BE09-57ED-017D-4A7A-E660A77DA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E48F6C0A-12E3-1CBD-7E0A-2EFFA58D9742}"/>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6240195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6FAAA46-0B5C-C4B0-8A3B-F85316EC0DFD}"/>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CE67424-F6D9-EF98-B490-58D7B80EDA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B9E6F10C-F09C-CC1E-66F3-B79B864401DF}"/>
              </a:ext>
            </a:extLst>
          </p:cNvPr>
          <p:cNvSpPr>
            <a:spLocks noGrp="1"/>
          </p:cNvSpPr>
          <p:nvPr>
            <p:ph type="ctrTitle"/>
          </p:nvPr>
        </p:nvSpPr>
        <p:spPr>
          <a:xfrm>
            <a:off x="1097280" y="758952"/>
            <a:ext cx="10058400" cy="3892168"/>
          </a:xfrm>
        </p:spPr>
        <p:txBody>
          <a:bodyPr>
            <a:normAutofit/>
          </a:bodyPr>
          <a:lstStyle/>
          <a:p>
            <a:r>
              <a:rPr lang="en-GB" dirty="0"/>
              <a:t>C</a:t>
            </a:r>
            <a:r>
              <a:rPr lang="en-GB" noProof="0" dirty="0"/>
              <a:t>.1.1.6 </a:t>
            </a:r>
            <a:br>
              <a:rPr lang="en-GB" noProof="0" dirty="0"/>
            </a:br>
            <a:r>
              <a:rPr lang="en-GB" dirty="0"/>
              <a:t>Platform as a Service (SaaS)</a:t>
            </a:r>
            <a:endParaRPr lang="en-GB" noProof="0" dirty="0"/>
          </a:p>
        </p:txBody>
      </p:sp>
      <p:sp>
        <p:nvSpPr>
          <p:cNvPr id="13" name="Rectangle 12">
            <a:extLst>
              <a:ext uri="{FF2B5EF4-FFF2-40B4-BE49-F238E27FC236}">
                <a16:creationId xmlns:a16="http://schemas.microsoft.com/office/drawing/2014/main" id="{5CB3EF2E-43FB-DD39-5856-C9836725DB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2CDE6410-8326-F1DE-92BC-4421A1091733}"/>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CE0DBD84-6C16-EFC2-8498-2DA4B956D6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ED9A2004-B22D-A6A5-C938-DC7BA42FC578}"/>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7812270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4BFD481-BCB9-20F5-0291-29A401217838}"/>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AF702E1B-6756-F8B7-3BD3-15021235D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B246C165-CEC7-FE7B-E11C-FD46F14B12FE}"/>
              </a:ext>
            </a:extLst>
          </p:cNvPr>
          <p:cNvSpPr>
            <a:spLocks noGrp="1"/>
          </p:cNvSpPr>
          <p:nvPr>
            <p:ph type="ctrTitle"/>
          </p:nvPr>
        </p:nvSpPr>
        <p:spPr>
          <a:xfrm>
            <a:off x="1097280" y="758952"/>
            <a:ext cx="10058400" cy="3892168"/>
          </a:xfrm>
        </p:spPr>
        <p:txBody>
          <a:bodyPr>
            <a:normAutofit/>
          </a:bodyPr>
          <a:lstStyle/>
          <a:p>
            <a:r>
              <a:rPr lang="en-GB" dirty="0"/>
              <a:t>C</a:t>
            </a:r>
            <a:r>
              <a:rPr lang="en-GB" noProof="0" dirty="0"/>
              <a:t>.1.2</a:t>
            </a:r>
            <a:br>
              <a:rPr lang="en-GB" noProof="0" dirty="0"/>
            </a:br>
            <a:r>
              <a:rPr lang="en-GB" noProof="0" dirty="0"/>
              <a:t>Impact of Cloud Computing</a:t>
            </a:r>
          </a:p>
        </p:txBody>
      </p:sp>
      <p:sp>
        <p:nvSpPr>
          <p:cNvPr id="13" name="Rectangle 12">
            <a:extLst>
              <a:ext uri="{FF2B5EF4-FFF2-40B4-BE49-F238E27FC236}">
                <a16:creationId xmlns:a16="http://schemas.microsoft.com/office/drawing/2014/main" id="{5A61A113-6847-0506-C172-6A20D4D83D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A6EE3482-619D-A9D6-0E79-7681C543A70B}"/>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8F5FECB2-E108-8DF6-EF43-0E3698C522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20230EBB-2758-B85A-9F9C-78C0AB3911CA}"/>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38861584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C94B96-DF69-F726-E99F-F36300865A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E044C51-BEB4-7D8A-4978-8A2F21431DC7}"/>
              </a:ext>
            </a:extLst>
          </p:cNvPr>
          <p:cNvSpPr>
            <a:spLocks noGrp="1"/>
          </p:cNvSpPr>
          <p:nvPr>
            <p:ph type="title"/>
          </p:nvPr>
        </p:nvSpPr>
        <p:spPr>
          <a:xfrm>
            <a:off x="1097280" y="286603"/>
            <a:ext cx="10058400" cy="1450757"/>
          </a:xfrm>
        </p:spPr>
        <p:txBody>
          <a:bodyPr>
            <a:normAutofit/>
          </a:bodyPr>
          <a:lstStyle/>
          <a:p>
            <a:r>
              <a:rPr lang="en-GB" noProof="0" dirty="0"/>
              <a:t>Class Task 3 – </a:t>
            </a:r>
            <a:r>
              <a:rPr lang="en-GB" dirty="0"/>
              <a:t>Impact of </a:t>
            </a:r>
            <a:r>
              <a:rPr lang="en-GB"/>
              <a:t>Cloud Services</a:t>
            </a:r>
            <a:endParaRPr lang="en-GB" noProof="0" dirty="0"/>
          </a:p>
        </p:txBody>
      </p:sp>
      <p:sp>
        <p:nvSpPr>
          <p:cNvPr id="4" name="Footer Placeholder 3">
            <a:extLst>
              <a:ext uri="{FF2B5EF4-FFF2-40B4-BE49-F238E27FC236}">
                <a16:creationId xmlns:a16="http://schemas.microsoft.com/office/drawing/2014/main" id="{8D0709B4-098D-481F-FB34-72C627E00D97}"/>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6A73D8A3-9F6E-FABC-DCA1-BF91B0E25C91}"/>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91153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F2BB6A8-1A5D-E37A-A2E4-4C423EA12B41}"/>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3AD319B-A194-335F-8187-A0E6D7FBFD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a:extLst>
              <a:ext uri="{FF2B5EF4-FFF2-40B4-BE49-F238E27FC236}">
                <a16:creationId xmlns:a16="http://schemas.microsoft.com/office/drawing/2014/main" id="{23827943-B5E7-B05C-C59A-146BE472A6C9}"/>
              </a:ext>
            </a:extLst>
          </p:cNvPr>
          <p:cNvSpPr>
            <a:spLocks noGrp="1"/>
          </p:cNvSpPr>
          <p:nvPr>
            <p:ph type="ctrTitle"/>
          </p:nvPr>
        </p:nvSpPr>
        <p:spPr>
          <a:xfrm>
            <a:off x="1097280" y="758952"/>
            <a:ext cx="10058400" cy="3892168"/>
          </a:xfrm>
        </p:spPr>
        <p:txBody>
          <a:bodyPr>
            <a:normAutofit/>
          </a:bodyPr>
          <a:lstStyle/>
          <a:p>
            <a:r>
              <a:rPr lang="en-GB" noProof="0" dirty="0"/>
              <a:t>Exam Style Questions</a:t>
            </a:r>
          </a:p>
        </p:txBody>
      </p:sp>
      <p:sp>
        <p:nvSpPr>
          <p:cNvPr id="11" name="Rectangle 10">
            <a:extLst>
              <a:ext uri="{FF2B5EF4-FFF2-40B4-BE49-F238E27FC236}">
                <a16:creationId xmlns:a16="http://schemas.microsoft.com/office/drawing/2014/main" id="{8A174F3A-BFD9-338D-2105-8E72B1A201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a:extLst>
              <a:ext uri="{FF2B5EF4-FFF2-40B4-BE49-F238E27FC236}">
                <a16:creationId xmlns:a16="http://schemas.microsoft.com/office/drawing/2014/main" id="{EE84BD3C-ABAC-073A-7791-EF288B785F2E}"/>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2" name="Rectangle 11">
            <a:extLst>
              <a:ext uri="{FF2B5EF4-FFF2-40B4-BE49-F238E27FC236}">
                <a16:creationId xmlns:a16="http://schemas.microsoft.com/office/drawing/2014/main" id="{4F61C9BD-3660-BDDD-A238-F91F11E776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38DA935B-F34F-4DA9-2ABD-B2CA0A34BEC5}"/>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D749B30C-0C82-537F-E99D-54F2A0BAB8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6496339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2C45D-8DC0-5394-D3C7-7C43C567F2C9}"/>
              </a:ext>
            </a:extLst>
          </p:cNvPr>
          <p:cNvSpPr>
            <a:spLocks noGrp="1"/>
          </p:cNvSpPr>
          <p:nvPr>
            <p:ph type="title"/>
          </p:nvPr>
        </p:nvSpPr>
        <p:spPr>
          <a:xfrm>
            <a:off x="1097280" y="286603"/>
            <a:ext cx="10058400" cy="1450757"/>
          </a:xfrm>
        </p:spPr>
        <p:txBody>
          <a:bodyPr>
            <a:normAutofit/>
          </a:bodyPr>
          <a:lstStyle/>
          <a:p>
            <a:r>
              <a:rPr lang="en-GB" noProof="0" dirty="0"/>
              <a:t>Exam Questions</a:t>
            </a:r>
          </a:p>
        </p:txBody>
      </p:sp>
      <p:sp>
        <p:nvSpPr>
          <p:cNvPr id="4" name="Footer Placeholder 3">
            <a:extLst>
              <a:ext uri="{FF2B5EF4-FFF2-40B4-BE49-F238E27FC236}">
                <a16:creationId xmlns:a16="http://schemas.microsoft.com/office/drawing/2014/main" id="{DEE08B48-D788-9BC7-D185-0D37773E71E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2E3953A6-BC8B-87CB-9B2B-BCD861706B1D}"/>
              </a:ext>
            </a:extLst>
          </p:cNvPr>
          <p:cNvGraphicFramePr>
            <a:graphicFrameLocks noGrp="1"/>
          </p:cNvGraphicFramePr>
          <p:nvPr>
            <p:ph idx="1"/>
            <p:extLst>
              <p:ext uri="{D42A27DB-BD31-4B8C-83A1-F6EECF244321}">
                <p14:modId xmlns:p14="http://schemas.microsoft.com/office/powerpoint/2010/main" val="346915193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789045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4E700-CDC4-E183-78F1-F7250BF46C41}"/>
              </a:ext>
            </a:extLst>
          </p:cNvPr>
          <p:cNvSpPr>
            <a:spLocks noGrp="1"/>
          </p:cNvSpPr>
          <p:nvPr>
            <p:ph type="title"/>
          </p:nvPr>
        </p:nvSpPr>
        <p:spPr>
          <a:xfrm>
            <a:off x="1097280" y="286603"/>
            <a:ext cx="10058400" cy="1450757"/>
          </a:xfrm>
        </p:spPr>
        <p:txBody>
          <a:bodyPr>
            <a:normAutofit/>
          </a:bodyPr>
          <a:lstStyle/>
          <a:p>
            <a:r>
              <a:rPr lang="en-GB" noProof="0" dirty="0"/>
              <a:t>The ‘Name / State / Give’ </a:t>
            </a:r>
            <a:br>
              <a:rPr lang="en-GB" noProof="0" dirty="0"/>
            </a:br>
            <a:r>
              <a:rPr lang="en-GB" noProof="0" dirty="0"/>
              <a:t>Command Word</a:t>
            </a:r>
          </a:p>
        </p:txBody>
      </p:sp>
      <p:sp>
        <p:nvSpPr>
          <p:cNvPr id="4" name="Footer Placeholder 3">
            <a:extLst>
              <a:ext uri="{FF2B5EF4-FFF2-40B4-BE49-F238E27FC236}">
                <a16:creationId xmlns:a16="http://schemas.microsoft.com/office/drawing/2014/main" id="{CD52EE79-7CBF-C697-E440-34CEC7A14EA1}"/>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5B022BDD-CECD-47E0-CBED-FA4C54362F1F}"/>
              </a:ext>
            </a:extLst>
          </p:cNvPr>
          <p:cNvGraphicFramePr>
            <a:graphicFrameLocks noGrp="1"/>
          </p:cNvGraphicFramePr>
          <p:nvPr>
            <p:ph idx="1"/>
            <p:extLst>
              <p:ext uri="{D42A27DB-BD31-4B8C-83A1-F6EECF244321}">
                <p14:modId xmlns:p14="http://schemas.microsoft.com/office/powerpoint/2010/main" val="258497871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147064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E9D70-2B29-4019-0DFD-9AEFD4E87CBA}"/>
              </a:ext>
            </a:extLst>
          </p:cNvPr>
          <p:cNvSpPr>
            <a:spLocks noGrp="1"/>
          </p:cNvSpPr>
          <p:nvPr>
            <p:ph type="title"/>
          </p:nvPr>
        </p:nvSpPr>
        <p:spPr/>
        <p:txBody>
          <a:bodyPr/>
          <a:lstStyle/>
          <a:p>
            <a:r>
              <a:rPr lang="en-GB" noProof="0" dirty="0"/>
              <a:t>Name / State / Give Question – </a:t>
            </a:r>
            <a:br>
              <a:rPr lang="en-GB" noProof="0" dirty="0"/>
            </a:br>
            <a:r>
              <a:rPr lang="en-GB" noProof="0" dirty="0"/>
              <a:t>How The Marks Are Awarded</a:t>
            </a:r>
          </a:p>
        </p:txBody>
      </p:sp>
      <p:sp>
        <p:nvSpPr>
          <p:cNvPr id="4" name="Footer Placeholder 3">
            <a:extLst>
              <a:ext uri="{FF2B5EF4-FFF2-40B4-BE49-F238E27FC236}">
                <a16:creationId xmlns:a16="http://schemas.microsoft.com/office/drawing/2014/main" id="{4398B39E-7638-4B52-09B6-C5C492ACDBA2}"/>
              </a:ext>
            </a:extLst>
          </p:cNvPr>
          <p:cNvSpPr>
            <a:spLocks noGrp="1"/>
          </p:cNvSpPr>
          <p:nvPr>
            <p:ph type="ftr" sz="quarter" idx="11"/>
          </p:nvPr>
        </p:nvSpPr>
        <p:spPr/>
        <p:txBody>
          <a:bodyPr/>
          <a:lstStyle/>
          <a:p>
            <a:r>
              <a:rPr lang="en-GB" noProof="0" dirty="0"/>
              <a:t>All text copyright © TheComputingTutor Ltd 2024. All rights Reserved.</a:t>
            </a:r>
          </a:p>
        </p:txBody>
      </p:sp>
      <p:sp>
        <p:nvSpPr>
          <p:cNvPr id="5" name="Rectangle: Rounded Corners 4">
            <a:extLst>
              <a:ext uri="{FF2B5EF4-FFF2-40B4-BE49-F238E27FC236}">
                <a16:creationId xmlns:a16="http://schemas.microsoft.com/office/drawing/2014/main" id="{1D7C9869-60C9-8CBE-FF7A-B21CA24BA4B2}"/>
              </a:ext>
            </a:extLst>
          </p:cNvPr>
          <p:cNvSpPr/>
          <p:nvPr/>
        </p:nvSpPr>
        <p:spPr>
          <a:xfrm>
            <a:off x="954157" y="2173357"/>
            <a:ext cx="4638255"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A 2 Mark ‘Name / State / Give’ - Style Question</a:t>
            </a:r>
          </a:p>
        </p:txBody>
      </p:sp>
      <p:cxnSp>
        <p:nvCxnSpPr>
          <p:cNvPr id="7" name="Straight Connector 6">
            <a:extLst>
              <a:ext uri="{FF2B5EF4-FFF2-40B4-BE49-F238E27FC236}">
                <a16:creationId xmlns:a16="http://schemas.microsoft.com/office/drawing/2014/main" id="{803886F5-BA17-3463-827A-001ECF589FA2}"/>
              </a:ext>
            </a:extLst>
          </p:cNvPr>
          <p:cNvCxnSpPr>
            <a:cxnSpLocks/>
          </p:cNvCxnSpPr>
          <p:nvPr/>
        </p:nvCxnSpPr>
        <p:spPr>
          <a:xfrm>
            <a:off x="6029739" y="2120348"/>
            <a:ext cx="0" cy="3445565"/>
          </a:xfrm>
          <a:prstGeom prst="line">
            <a:avLst/>
          </a:prstGeom>
          <a:ln w="38100">
            <a:prstDash val="dash"/>
          </a:ln>
        </p:spPr>
        <p:style>
          <a:lnRef idx="1">
            <a:schemeClr val="dk1"/>
          </a:lnRef>
          <a:fillRef idx="0">
            <a:schemeClr val="dk1"/>
          </a:fillRef>
          <a:effectRef idx="0">
            <a:schemeClr val="dk1"/>
          </a:effectRef>
          <a:fontRef idx="minor">
            <a:schemeClr val="tx1"/>
          </a:fontRef>
        </p:style>
      </p:cxnSp>
      <p:sp>
        <p:nvSpPr>
          <p:cNvPr id="8" name="Rectangle: Rounded Corners 7">
            <a:extLst>
              <a:ext uri="{FF2B5EF4-FFF2-40B4-BE49-F238E27FC236}">
                <a16:creationId xmlns:a16="http://schemas.microsoft.com/office/drawing/2014/main" id="{A98FF093-8CC1-C252-0261-9F7321AD364F}"/>
              </a:ext>
            </a:extLst>
          </p:cNvPr>
          <p:cNvSpPr/>
          <p:nvPr/>
        </p:nvSpPr>
        <p:spPr>
          <a:xfrm>
            <a:off x="1934820" y="2937345"/>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first point</a:t>
            </a:r>
          </a:p>
        </p:txBody>
      </p:sp>
      <p:sp>
        <p:nvSpPr>
          <p:cNvPr id="9" name="Rectangle: Rounded Corners 8">
            <a:extLst>
              <a:ext uri="{FF2B5EF4-FFF2-40B4-BE49-F238E27FC236}">
                <a16:creationId xmlns:a16="http://schemas.microsoft.com/office/drawing/2014/main" id="{C34C2637-C03F-DDC9-3CFE-4CE1AEF8A5A0}"/>
              </a:ext>
            </a:extLst>
          </p:cNvPr>
          <p:cNvSpPr/>
          <p:nvPr/>
        </p:nvSpPr>
        <p:spPr>
          <a:xfrm>
            <a:off x="3578093" y="2937345"/>
            <a:ext cx="1437859"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second point</a:t>
            </a:r>
          </a:p>
        </p:txBody>
      </p:sp>
      <p:sp>
        <p:nvSpPr>
          <p:cNvPr id="11" name="Plus Sign 10">
            <a:extLst>
              <a:ext uri="{FF2B5EF4-FFF2-40B4-BE49-F238E27FC236}">
                <a16:creationId xmlns:a16="http://schemas.microsoft.com/office/drawing/2014/main" id="{C31677F7-E536-6581-035B-FAFACD5B5A7D}"/>
              </a:ext>
            </a:extLst>
          </p:cNvPr>
          <p:cNvSpPr/>
          <p:nvPr/>
        </p:nvSpPr>
        <p:spPr>
          <a:xfrm>
            <a:off x="3266658" y="3102997"/>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13" name="Rectangle: Rounded Corners 12">
            <a:extLst>
              <a:ext uri="{FF2B5EF4-FFF2-40B4-BE49-F238E27FC236}">
                <a16:creationId xmlns:a16="http://schemas.microsoft.com/office/drawing/2014/main" id="{4996D7EF-C403-E444-4549-659DDD50AE8D}"/>
              </a:ext>
            </a:extLst>
          </p:cNvPr>
          <p:cNvSpPr/>
          <p:nvPr/>
        </p:nvSpPr>
        <p:spPr>
          <a:xfrm>
            <a:off x="6384232" y="2173357"/>
            <a:ext cx="4638255"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A 3 Mark ‘Name / State / Give’ – Style Question</a:t>
            </a:r>
          </a:p>
        </p:txBody>
      </p:sp>
      <p:sp>
        <p:nvSpPr>
          <p:cNvPr id="14" name="Rectangle: Rounded Corners 13">
            <a:extLst>
              <a:ext uri="{FF2B5EF4-FFF2-40B4-BE49-F238E27FC236}">
                <a16:creationId xmlns:a16="http://schemas.microsoft.com/office/drawing/2014/main" id="{FD40596A-6492-C07A-EE9A-A7CEBF28D717}"/>
              </a:ext>
            </a:extLst>
          </p:cNvPr>
          <p:cNvSpPr/>
          <p:nvPr/>
        </p:nvSpPr>
        <p:spPr>
          <a:xfrm>
            <a:off x="6380916" y="2967424"/>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first point</a:t>
            </a:r>
          </a:p>
        </p:txBody>
      </p:sp>
      <p:sp>
        <p:nvSpPr>
          <p:cNvPr id="15" name="Rectangle: Rounded Corners 14">
            <a:extLst>
              <a:ext uri="{FF2B5EF4-FFF2-40B4-BE49-F238E27FC236}">
                <a16:creationId xmlns:a16="http://schemas.microsoft.com/office/drawing/2014/main" id="{17DA13F9-EAA3-4CCF-FE4D-2CA9A7AB4015}"/>
              </a:ext>
            </a:extLst>
          </p:cNvPr>
          <p:cNvSpPr/>
          <p:nvPr/>
        </p:nvSpPr>
        <p:spPr>
          <a:xfrm>
            <a:off x="8024189" y="2967424"/>
            <a:ext cx="1437859"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second point</a:t>
            </a:r>
          </a:p>
        </p:txBody>
      </p:sp>
      <p:sp>
        <p:nvSpPr>
          <p:cNvPr id="17" name="Plus Sign 16">
            <a:extLst>
              <a:ext uri="{FF2B5EF4-FFF2-40B4-BE49-F238E27FC236}">
                <a16:creationId xmlns:a16="http://schemas.microsoft.com/office/drawing/2014/main" id="{DBF827D4-AF52-F2EF-C160-C5544BF9B04A}"/>
              </a:ext>
            </a:extLst>
          </p:cNvPr>
          <p:cNvSpPr/>
          <p:nvPr/>
        </p:nvSpPr>
        <p:spPr>
          <a:xfrm>
            <a:off x="7712754" y="3133076"/>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19" name="Rectangle: Rounded Corners 18">
            <a:extLst>
              <a:ext uri="{FF2B5EF4-FFF2-40B4-BE49-F238E27FC236}">
                <a16:creationId xmlns:a16="http://schemas.microsoft.com/office/drawing/2014/main" id="{89E41900-8D1B-CFBE-3C63-96F0D7A2DA7E}"/>
              </a:ext>
            </a:extLst>
          </p:cNvPr>
          <p:cNvSpPr/>
          <p:nvPr/>
        </p:nvSpPr>
        <p:spPr>
          <a:xfrm>
            <a:off x="9906663" y="3008130"/>
            <a:ext cx="1205948" cy="655982"/>
          </a:xfrm>
          <a:prstGeom prst="round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noProof="0" dirty="0">
                <a:solidFill>
                  <a:sysClr val="windowText" lastClr="000000"/>
                </a:solidFill>
                <a:latin typeface="Congenial" panose="02000503040000020004" pitchFamily="2" charset="0"/>
              </a:rPr>
              <a:t>The third point</a:t>
            </a:r>
          </a:p>
        </p:txBody>
      </p:sp>
      <p:sp>
        <p:nvSpPr>
          <p:cNvPr id="24" name="Rectangle: Rounded Corners 23">
            <a:extLst>
              <a:ext uri="{FF2B5EF4-FFF2-40B4-BE49-F238E27FC236}">
                <a16:creationId xmlns:a16="http://schemas.microsoft.com/office/drawing/2014/main" id="{6EBAEB3A-3F26-9A01-2E46-EFC1A270C2B8}"/>
              </a:ext>
            </a:extLst>
          </p:cNvPr>
          <p:cNvSpPr/>
          <p:nvPr/>
        </p:nvSpPr>
        <p:spPr>
          <a:xfrm>
            <a:off x="9906663" y="3809527"/>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3 marks</a:t>
            </a:r>
          </a:p>
        </p:txBody>
      </p:sp>
      <p:sp>
        <p:nvSpPr>
          <p:cNvPr id="25" name="Rectangle: Rounded Corners 24">
            <a:extLst>
              <a:ext uri="{FF2B5EF4-FFF2-40B4-BE49-F238E27FC236}">
                <a16:creationId xmlns:a16="http://schemas.microsoft.com/office/drawing/2014/main" id="{878F4025-5CCA-0870-1E8D-5290485B9D22}"/>
              </a:ext>
            </a:extLst>
          </p:cNvPr>
          <p:cNvSpPr/>
          <p:nvPr/>
        </p:nvSpPr>
        <p:spPr>
          <a:xfrm>
            <a:off x="8256100" y="3843130"/>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TOTAL</a:t>
            </a:r>
          </a:p>
        </p:txBody>
      </p:sp>
      <p:grpSp>
        <p:nvGrpSpPr>
          <p:cNvPr id="27" name="Group 26">
            <a:extLst>
              <a:ext uri="{FF2B5EF4-FFF2-40B4-BE49-F238E27FC236}">
                <a16:creationId xmlns:a16="http://schemas.microsoft.com/office/drawing/2014/main" id="{C47F82E8-9987-42C1-421F-C391977964D0}"/>
              </a:ext>
            </a:extLst>
          </p:cNvPr>
          <p:cNvGrpSpPr/>
          <p:nvPr/>
        </p:nvGrpSpPr>
        <p:grpSpPr>
          <a:xfrm>
            <a:off x="9022646" y="5774184"/>
            <a:ext cx="645483" cy="487608"/>
            <a:chOff x="6763265" y="3933568"/>
            <a:chExt cx="1412789" cy="1202724"/>
          </a:xfrm>
        </p:grpSpPr>
        <p:pic>
          <p:nvPicPr>
            <p:cNvPr id="28" name="Graphic 27" descr="Thumbs up sign with solid fill">
              <a:extLst>
                <a:ext uri="{FF2B5EF4-FFF2-40B4-BE49-F238E27FC236}">
                  <a16:creationId xmlns:a16="http://schemas.microsoft.com/office/drawing/2014/main" id="{BEFC6598-7D00-CF2C-CD12-530D47E5EF6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77501" y="4002189"/>
              <a:ext cx="914400" cy="914400"/>
            </a:xfrm>
            <a:prstGeom prst="rect">
              <a:avLst/>
            </a:prstGeom>
          </p:spPr>
        </p:pic>
        <p:sp>
          <p:nvSpPr>
            <p:cNvPr id="29" name="Rectangle: Rounded Corners 28">
              <a:extLst>
                <a:ext uri="{FF2B5EF4-FFF2-40B4-BE49-F238E27FC236}">
                  <a16:creationId xmlns:a16="http://schemas.microsoft.com/office/drawing/2014/main" id="{00764FB1-6EE5-2431-0B35-812FEA125236}"/>
                </a:ext>
              </a:extLst>
            </p:cNvPr>
            <p:cNvSpPr/>
            <p:nvPr/>
          </p:nvSpPr>
          <p:spPr>
            <a:xfrm>
              <a:off x="6763265" y="3933568"/>
              <a:ext cx="1412789" cy="1202724"/>
            </a:xfrm>
            <a:prstGeom prst="roundRect">
              <a:avLst/>
            </a:prstGeom>
            <a:noFill/>
            <a:ln w="38100">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noProof="0" dirty="0"/>
            </a:p>
          </p:txBody>
        </p:sp>
      </p:grpSp>
      <p:sp>
        <p:nvSpPr>
          <p:cNvPr id="30" name="Rectangle: Rounded Corners 29">
            <a:extLst>
              <a:ext uri="{FF2B5EF4-FFF2-40B4-BE49-F238E27FC236}">
                <a16:creationId xmlns:a16="http://schemas.microsoft.com/office/drawing/2014/main" id="{50D52CE6-CFCB-12C9-12F7-0FE151DC2DA3}"/>
              </a:ext>
            </a:extLst>
          </p:cNvPr>
          <p:cNvSpPr/>
          <p:nvPr/>
        </p:nvSpPr>
        <p:spPr>
          <a:xfrm>
            <a:off x="1607689" y="5790326"/>
            <a:ext cx="7349809" cy="48332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noProof="0" dirty="0">
                <a:latin typeface="Congenial" panose="02000503040000020004" pitchFamily="2" charset="0"/>
              </a:rPr>
              <a:t>How to score marks in ‘Name / State / Give’ -Style questions</a:t>
            </a:r>
            <a:endParaRPr lang="en-GB" sz="2000" b="1" i="1" noProof="0" dirty="0">
              <a:latin typeface="Congenial" panose="02000503040000020004" pitchFamily="2" charset="0"/>
            </a:endParaRPr>
          </a:p>
        </p:txBody>
      </p:sp>
      <p:sp>
        <p:nvSpPr>
          <p:cNvPr id="32" name="Rectangle: Rounded Corners 31">
            <a:extLst>
              <a:ext uri="{FF2B5EF4-FFF2-40B4-BE49-F238E27FC236}">
                <a16:creationId xmlns:a16="http://schemas.microsoft.com/office/drawing/2014/main" id="{38B8142B-8BCA-5998-8523-8ACA3D893261}"/>
              </a:ext>
            </a:extLst>
          </p:cNvPr>
          <p:cNvSpPr/>
          <p:nvPr/>
        </p:nvSpPr>
        <p:spPr>
          <a:xfrm>
            <a:off x="3628116" y="3752468"/>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2 marks</a:t>
            </a:r>
          </a:p>
        </p:txBody>
      </p:sp>
      <p:sp>
        <p:nvSpPr>
          <p:cNvPr id="33" name="Rectangle: Rounded Corners 32">
            <a:extLst>
              <a:ext uri="{FF2B5EF4-FFF2-40B4-BE49-F238E27FC236}">
                <a16:creationId xmlns:a16="http://schemas.microsoft.com/office/drawing/2014/main" id="{BEA07A8E-94A6-CD96-843D-1E23E92EAD00}"/>
              </a:ext>
            </a:extLst>
          </p:cNvPr>
          <p:cNvSpPr/>
          <p:nvPr/>
        </p:nvSpPr>
        <p:spPr>
          <a:xfrm>
            <a:off x="1928198" y="3719650"/>
            <a:ext cx="1205948" cy="655982"/>
          </a:xfrm>
          <a:prstGeom prst="roundRect">
            <a:avLst/>
          </a:prstGeom>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noProof="0" dirty="0">
                <a:solidFill>
                  <a:schemeClr val="bg1"/>
                </a:solidFill>
                <a:latin typeface="Congenial" panose="02000503040000020004" pitchFamily="2" charset="0"/>
              </a:rPr>
              <a:t>TOTAL</a:t>
            </a:r>
          </a:p>
        </p:txBody>
      </p:sp>
      <p:sp>
        <p:nvSpPr>
          <p:cNvPr id="3" name="Plus Sign 2">
            <a:extLst>
              <a:ext uri="{FF2B5EF4-FFF2-40B4-BE49-F238E27FC236}">
                <a16:creationId xmlns:a16="http://schemas.microsoft.com/office/drawing/2014/main" id="{79A4EC0D-7DEF-71D7-AAD4-79225EC92C91}"/>
              </a:ext>
            </a:extLst>
          </p:cNvPr>
          <p:cNvSpPr/>
          <p:nvPr/>
        </p:nvSpPr>
        <p:spPr>
          <a:xfrm>
            <a:off x="9555486" y="3242634"/>
            <a:ext cx="225287" cy="281609"/>
          </a:xfrm>
          <a:prstGeom prst="mathPlus">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p>
        </p:txBody>
      </p:sp>
      <p:sp>
        <p:nvSpPr>
          <p:cNvPr id="6" name="Equals 5">
            <a:extLst>
              <a:ext uri="{FF2B5EF4-FFF2-40B4-BE49-F238E27FC236}">
                <a16:creationId xmlns:a16="http://schemas.microsoft.com/office/drawing/2014/main" id="{218DFE0D-2927-D1B7-F77E-541575DBADBA}"/>
              </a:ext>
            </a:extLst>
          </p:cNvPr>
          <p:cNvSpPr/>
          <p:nvPr/>
        </p:nvSpPr>
        <p:spPr>
          <a:xfrm>
            <a:off x="3273284" y="3904280"/>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
        <p:nvSpPr>
          <p:cNvPr id="10" name="Equals 9">
            <a:extLst>
              <a:ext uri="{FF2B5EF4-FFF2-40B4-BE49-F238E27FC236}">
                <a16:creationId xmlns:a16="http://schemas.microsoft.com/office/drawing/2014/main" id="{44862190-0F73-214D-8E7E-8CF531E24163}"/>
              </a:ext>
            </a:extLst>
          </p:cNvPr>
          <p:cNvSpPr/>
          <p:nvPr/>
        </p:nvSpPr>
        <p:spPr>
          <a:xfrm>
            <a:off x="9555480" y="4047641"/>
            <a:ext cx="225293" cy="233238"/>
          </a:xfrm>
          <a:prstGeom prst="mathEqual">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noProof="0" dirty="0">
              <a:solidFill>
                <a:schemeClr val="tx1"/>
              </a:solidFill>
            </a:endParaRPr>
          </a:p>
        </p:txBody>
      </p:sp>
    </p:spTree>
    <p:extLst>
      <p:ext uri="{BB962C8B-B14F-4D97-AF65-F5344CB8AC3E}">
        <p14:creationId xmlns:p14="http://schemas.microsoft.com/office/powerpoint/2010/main" val="1040863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0E88260-ECA8-FD8A-8D2A-61C4CCDA3A93}"/>
            </a:ext>
          </a:extLst>
        </p:cNvPr>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84FF0E34-0DBF-1937-D7B7-FC3030271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a:extLst>
              <a:ext uri="{FF2B5EF4-FFF2-40B4-BE49-F238E27FC236}">
                <a16:creationId xmlns:a16="http://schemas.microsoft.com/office/drawing/2014/main" id="{F5B3F4FD-465D-350B-7F73-ABE7B2497C3E}"/>
              </a:ext>
            </a:extLst>
          </p:cNvPr>
          <p:cNvSpPr>
            <a:spLocks noGrp="1"/>
          </p:cNvSpPr>
          <p:nvPr>
            <p:ph type="ctrTitle"/>
          </p:nvPr>
        </p:nvSpPr>
        <p:spPr>
          <a:xfrm>
            <a:off x="1097280" y="758952"/>
            <a:ext cx="10058400" cy="3892168"/>
          </a:xfrm>
        </p:spPr>
        <p:txBody>
          <a:bodyPr>
            <a:normAutofit/>
          </a:bodyPr>
          <a:lstStyle/>
          <a:p>
            <a:r>
              <a:rPr lang="en-GB" noProof="0" dirty="0"/>
              <a:t>Topic C</a:t>
            </a:r>
            <a:r>
              <a:rPr lang="en-GB" dirty="0"/>
              <a:t>1</a:t>
            </a:r>
            <a:r>
              <a:rPr lang="en-GB" noProof="0" dirty="0"/>
              <a:t> – </a:t>
            </a:r>
            <a:br>
              <a:rPr lang="en-GB" noProof="0" dirty="0"/>
            </a:br>
            <a:r>
              <a:rPr lang="en-GB" dirty="0"/>
              <a:t>Online Systems</a:t>
            </a:r>
            <a:endParaRPr lang="en-GB" noProof="0" dirty="0"/>
          </a:p>
        </p:txBody>
      </p:sp>
      <p:sp>
        <p:nvSpPr>
          <p:cNvPr id="15" name="Rectangle 14">
            <a:extLst>
              <a:ext uri="{FF2B5EF4-FFF2-40B4-BE49-F238E27FC236}">
                <a16:creationId xmlns:a16="http://schemas.microsoft.com/office/drawing/2014/main" id="{FB0E31E6-5DDC-536E-C53A-C332A5047D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3" name="Subtitle 2">
            <a:extLst>
              <a:ext uri="{FF2B5EF4-FFF2-40B4-BE49-F238E27FC236}">
                <a16:creationId xmlns:a16="http://schemas.microsoft.com/office/drawing/2014/main" id="{541F8BE6-73CF-0476-6BF3-A5E0EC9CBE86}"/>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p:txBody>
      </p:sp>
      <p:sp>
        <p:nvSpPr>
          <p:cNvPr id="17" name="Rectangle 16">
            <a:extLst>
              <a:ext uri="{FF2B5EF4-FFF2-40B4-BE49-F238E27FC236}">
                <a16:creationId xmlns:a16="http://schemas.microsoft.com/office/drawing/2014/main" id="{667607E1-1F75-4D67-70DD-5E52A1B111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8B4D79B5-9226-10F5-8FDC-E8236F5D7FAF}"/>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pic>
        <p:nvPicPr>
          <p:cNvPr id="8" name="Picture 7" descr="Icon&#10;&#10;Description automatically generated">
            <a:extLst>
              <a:ext uri="{FF2B5EF4-FFF2-40B4-BE49-F238E27FC236}">
                <a16:creationId xmlns:a16="http://schemas.microsoft.com/office/drawing/2014/main" id="{2CC145A6-7D6E-A5DD-1B7D-153556CE5E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993103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ED0F1-5354-4F2C-DE78-7C3EDC2866BF}"/>
              </a:ext>
            </a:extLst>
          </p:cNvPr>
          <p:cNvSpPr>
            <a:spLocks noGrp="1"/>
          </p:cNvSpPr>
          <p:nvPr>
            <p:ph type="title"/>
          </p:nvPr>
        </p:nvSpPr>
        <p:spPr>
          <a:xfrm>
            <a:off x="1097280" y="286603"/>
            <a:ext cx="10058400" cy="1450757"/>
          </a:xfrm>
        </p:spPr>
        <p:txBody>
          <a:bodyPr>
            <a:normAutofit/>
          </a:bodyPr>
          <a:lstStyle/>
          <a:p>
            <a:r>
              <a:rPr lang="en-GB" noProof="0" dirty="0"/>
              <a:t>The ‘Explain’ Command Word</a:t>
            </a:r>
          </a:p>
        </p:txBody>
      </p:sp>
      <p:sp>
        <p:nvSpPr>
          <p:cNvPr id="4" name="Footer Placeholder 3">
            <a:extLst>
              <a:ext uri="{FF2B5EF4-FFF2-40B4-BE49-F238E27FC236}">
                <a16:creationId xmlns:a16="http://schemas.microsoft.com/office/drawing/2014/main" id="{5D053B61-1E52-FCE5-0D5C-E0243E0AC5DF}"/>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8E572F6C-C957-A453-4C31-24775F1C8ED7}"/>
              </a:ext>
            </a:extLst>
          </p:cNvPr>
          <p:cNvGraphicFramePr>
            <a:graphicFrameLocks noGrp="1"/>
          </p:cNvGraphicFramePr>
          <p:nvPr>
            <p:ph idx="1"/>
            <p:extLst>
              <p:ext uri="{D42A27DB-BD31-4B8C-83A1-F6EECF244321}">
                <p14:modId xmlns:p14="http://schemas.microsoft.com/office/powerpoint/2010/main" val="281816993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342388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D769-C479-4A58-A787-9FA4A306DFEE}"/>
              </a:ext>
            </a:extLst>
          </p:cNvPr>
          <p:cNvSpPr>
            <a:spLocks noGrp="1"/>
          </p:cNvSpPr>
          <p:nvPr>
            <p:ph type="title"/>
          </p:nvPr>
        </p:nvSpPr>
        <p:spPr>
          <a:xfrm>
            <a:off x="1097280" y="286603"/>
            <a:ext cx="10058400" cy="1450757"/>
          </a:xfrm>
        </p:spPr>
        <p:txBody>
          <a:bodyPr>
            <a:normAutofit/>
          </a:bodyPr>
          <a:lstStyle/>
          <a:p>
            <a:r>
              <a:rPr lang="en-GB" noProof="0" dirty="0"/>
              <a:t>End of lesson: Exam Style Questions</a:t>
            </a:r>
          </a:p>
        </p:txBody>
      </p:sp>
      <p:sp>
        <p:nvSpPr>
          <p:cNvPr id="4" name="Footer Placeholder 3">
            <a:extLst>
              <a:ext uri="{FF2B5EF4-FFF2-40B4-BE49-F238E27FC236}">
                <a16:creationId xmlns:a16="http://schemas.microsoft.com/office/drawing/2014/main" id="{EF93F400-3072-41A3-8F48-9A4F44C226C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96C8789F-E6D2-43EC-A731-6A040E3B0E46}"/>
              </a:ext>
            </a:extLst>
          </p:cNvPr>
          <p:cNvGraphicFramePr>
            <a:graphicFrameLocks noGrp="1"/>
          </p:cNvGraphicFramePr>
          <p:nvPr>
            <p:ph idx="1"/>
            <p:extLst>
              <p:ext uri="{D42A27DB-BD31-4B8C-83A1-F6EECF244321}">
                <p14:modId xmlns:p14="http://schemas.microsoft.com/office/powerpoint/2010/main" val="364206792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86261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42E70-C9A2-4A97-A64C-71D08BABC58B}"/>
              </a:ext>
            </a:extLst>
          </p:cNvPr>
          <p:cNvSpPr>
            <a:spLocks noGrp="1"/>
          </p:cNvSpPr>
          <p:nvPr>
            <p:ph type="title"/>
          </p:nvPr>
        </p:nvSpPr>
        <p:spPr>
          <a:xfrm>
            <a:off x="1097280" y="286603"/>
            <a:ext cx="10058400" cy="1450757"/>
          </a:xfrm>
        </p:spPr>
        <p:txBody>
          <a:bodyPr>
            <a:normAutofit/>
          </a:bodyPr>
          <a:lstStyle/>
          <a:p>
            <a:r>
              <a:rPr lang="en-GB" noProof="0" dirty="0"/>
              <a:t>Self-Check: Lesson Review</a:t>
            </a:r>
          </a:p>
        </p:txBody>
      </p:sp>
      <p:sp>
        <p:nvSpPr>
          <p:cNvPr id="4" name="Footer Placeholder 3">
            <a:extLst>
              <a:ext uri="{FF2B5EF4-FFF2-40B4-BE49-F238E27FC236}">
                <a16:creationId xmlns:a16="http://schemas.microsoft.com/office/drawing/2014/main" id="{DC429644-AA53-4202-BEFA-38A80A774190}"/>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1C5729E5-894C-4537-B922-691C968510DB}"/>
              </a:ext>
            </a:extLst>
          </p:cNvPr>
          <p:cNvGraphicFramePr>
            <a:graphicFrameLocks noGrp="1"/>
          </p:cNvGraphicFramePr>
          <p:nvPr>
            <p:ph idx="1"/>
            <p:extLst>
              <p:ext uri="{D42A27DB-BD31-4B8C-83A1-F6EECF244321}">
                <p14:modId xmlns:p14="http://schemas.microsoft.com/office/powerpoint/2010/main" val="210949248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604437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2AA9D-CE5B-4B7A-BA27-94ABA2CB9E0C}"/>
              </a:ext>
            </a:extLst>
          </p:cNvPr>
          <p:cNvSpPr>
            <a:spLocks noGrp="1"/>
          </p:cNvSpPr>
          <p:nvPr>
            <p:ph type="title"/>
          </p:nvPr>
        </p:nvSpPr>
        <p:spPr/>
        <p:txBody>
          <a:bodyPr/>
          <a:lstStyle/>
          <a:p>
            <a:r>
              <a:rPr lang="en-GB" noProof="0" dirty="0"/>
              <a:t>Further Reading</a:t>
            </a:r>
          </a:p>
        </p:txBody>
      </p:sp>
      <p:sp>
        <p:nvSpPr>
          <p:cNvPr id="3" name="Content Placeholder 2">
            <a:extLst>
              <a:ext uri="{FF2B5EF4-FFF2-40B4-BE49-F238E27FC236}">
                <a16:creationId xmlns:a16="http://schemas.microsoft.com/office/drawing/2014/main" id="{F381A580-5C3D-45D9-9B65-B4E854207856}"/>
              </a:ext>
            </a:extLst>
          </p:cNvPr>
          <p:cNvSpPr>
            <a:spLocks noGrp="1"/>
          </p:cNvSpPr>
          <p:nvPr>
            <p:ph idx="1"/>
          </p:nvPr>
        </p:nvSpPr>
        <p:spPr/>
        <p:txBody>
          <a:bodyPr>
            <a:normAutofit/>
          </a:bodyPr>
          <a:lstStyle/>
          <a:p>
            <a:r>
              <a:rPr lang="en-GB" b="1" u="sng" noProof="0" dirty="0"/>
              <a:t>Websites</a:t>
            </a:r>
          </a:p>
          <a:p>
            <a:r>
              <a:rPr lang="en-GB" u="sng" dirty="0">
                <a:hlinkClick r:id="rId2"/>
              </a:rPr>
              <a:t>https://learn.microsoft.com/en-us/training/paths/microsoft-azure-fundamentals-describe-cloud-concepts/</a:t>
            </a:r>
            <a:endParaRPr lang="en-GB" u="sng" dirty="0"/>
          </a:p>
          <a:p>
            <a:endParaRPr lang="en-GB" u="sng" noProof="0" dirty="0"/>
          </a:p>
          <a:p>
            <a:r>
              <a:rPr lang="en-GB" b="1" u="sng" noProof="0" dirty="0"/>
              <a:t>Videos</a:t>
            </a:r>
          </a:p>
          <a:p>
            <a:r>
              <a:rPr lang="en-GB" b="1" u="sng" dirty="0"/>
              <a:t>https://www.youtube.com/watch?v=_a6us8kaq0g</a:t>
            </a:r>
          </a:p>
          <a:p>
            <a:endParaRPr lang="en-GB" b="1" u="sng" noProof="0" dirty="0"/>
          </a:p>
          <a:p>
            <a:r>
              <a:rPr lang="en-GB" b="1" u="sng" noProof="0" dirty="0"/>
              <a:t>Textbook:</a:t>
            </a:r>
            <a:r>
              <a:rPr lang="en-GB" b="1" noProof="0" dirty="0"/>
              <a:t> </a:t>
            </a:r>
            <a:r>
              <a:rPr lang="en-GB" b="1" i="1" noProof="0" dirty="0"/>
              <a:t>Not Yet Published</a:t>
            </a:r>
          </a:p>
        </p:txBody>
      </p:sp>
      <p:sp>
        <p:nvSpPr>
          <p:cNvPr id="4" name="Footer Placeholder 3">
            <a:extLst>
              <a:ext uri="{FF2B5EF4-FFF2-40B4-BE49-F238E27FC236}">
                <a16:creationId xmlns:a16="http://schemas.microsoft.com/office/drawing/2014/main" id="{8F6BA256-EFA3-4FF4-953F-3BD41A8B2973}"/>
              </a:ext>
            </a:extLst>
          </p:cNvPr>
          <p:cNvSpPr>
            <a:spLocks noGrp="1"/>
          </p:cNvSpPr>
          <p:nvPr>
            <p:ph type="ftr" sz="quarter" idx="11"/>
          </p:nvPr>
        </p:nvSpPr>
        <p:spPr/>
        <p:txBody>
          <a:bodyPr/>
          <a:lstStyle/>
          <a:p>
            <a:r>
              <a:rPr lang="en-GB" noProof="0" dirty="0"/>
              <a:t>All text copyright © TheComputingTutor Ltd 2024. All rights Reserved.</a:t>
            </a:r>
          </a:p>
        </p:txBody>
      </p:sp>
    </p:spTree>
    <p:extLst>
      <p:ext uri="{BB962C8B-B14F-4D97-AF65-F5344CB8AC3E}">
        <p14:creationId xmlns:p14="http://schemas.microsoft.com/office/powerpoint/2010/main" val="13800443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C73D578-F634-42EC-BB19-624E68115F33}"/>
              </a:ext>
            </a:extLst>
          </p:cNvPr>
          <p:cNvSpPr>
            <a:spLocks noGrp="1"/>
          </p:cNvSpPr>
          <p:nvPr>
            <p:ph type="ftr" sz="quarter" idx="11"/>
          </p:nvPr>
        </p:nvSpPr>
        <p:spPr/>
        <p:txBody>
          <a:bodyPr/>
          <a:lstStyle/>
          <a:p>
            <a:r>
              <a:rPr lang="en-GB" noProof="0" dirty="0"/>
              <a:t>All text copyright © TheComputingTutor Ltd 2024. All rights Reserved.</a:t>
            </a:r>
          </a:p>
        </p:txBody>
      </p:sp>
      <p:sp>
        <p:nvSpPr>
          <p:cNvPr id="5" name="TextBox 4">
            <a:extLst>
              <a:ext uri="{FF2B5EF4-FFF2-40B4-BE49-F238E27FC236}">
                <a16:creationId xmlns:a16="http://schemas.microsoft.com/office/drawing/2014/main" id="{801C59A3-2FAA-4CE4-8482-B69998753DF3}"/>
              </a:ext>
            </a:extLst>
          </p:cNvPr>
          <p:cNvSpPr txBox="1"/>
          <p:nvPr/>
        </p:nvSpPr>
        <p:spPr>
          <a:xfrm>
            <a:off x="1963449" y="4674863"/>
            <a:ext cx="7583332" cy="1477328"/>
          </a:xfrm>
          <a:prstGeom prst="rect">
            <a:avLst/>
          </a:prstGeom>
          <a:noFill/>
        </p:spPr>
        <p:txBody>
          <a:bodyPr wrap="square" rtlCol="0">
            <a:spAutoFit/>
          </a:bodyPr>
          <a:lstStyle/>
          <a:p>
            <a:pPr algn="just"/>
            <a:r>
              <a:rPr lang="en-GB" sz="1800" i="1" noProof="0" dirty="0">
                <a:effectLst/>
                <a:latin typeface="Calibri" panose="020F0502020204030204" pitchFamily="34" charset="0"/>
                <a:ea typeface="Calibri" panose="020F0502020204030204" pitchFamily="34" charset="0"/>
                <a:cs typeface="Times New Roman" panose="02020603050405020304" pitchFamily="18" charset="0"/>
              </a:rPr>
              <a:t>No part of this publication may be reproduced, distributed, or transmitted in any form or by any means, including photocopying, recording, or other electronic or mechanical methods, without the prior written permission of the TheComputingTutor Ltd.</a:t>
            </a:r>
            <a:endParaRPr lang="en-GB" sz="1800" noProof="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noProof="0" dirty="0"/>
          </a:p>
        </p:txBody>
      </p:sp>
      <p:pic>
        <p:nvPicPr>
          <p:cNvPr id="6" name="Picture 5" descr="Icon&#10;&#10;Description automatically generated">
            <a:extLst>
              <a:ext uri="{FF2B5EF4-FFF2-40B4-BE49-F238E27FC236}">
                <a16:creationId xmlns:a16="http://schemas.microsoft.com/office/drawing/2014/main" id="{1ACA678F-E0D3-4D0C-9869-69BA283EEEF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25685" y="169710"/>
            <a:ext cx="697817" cy="694556"/>
          </a:xfrm>
          <a:prstGeom prst="rect">
            <a:avLst/>
          </a:prstGeom>
        </p:spPr>
      </p:pic>
      <p:pic>
        <p:nvPicPr>
          <p:cNvPr id="8" name="Picture 7" descr="Logo, company name&#10;&#10;Description automatically generated">
            <a:extLst>
              <a:ext uri="{FF2B5EF4-FFF2-40B4-BE49-F238E27FC236}">
                <a16:creationId xmlns:a16="http://schemas.microsoft.com/office/drawing/2014/main" id="{1B9537C2-3DA4-4FFF-8E2C-D5578CD0D2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7654" y="1271212"/>
            <a:ext cx="4801270" cy="3096057"/>
          </a:xfrm>
          <a:prstGeom prst="rect">
            <a:avLst/>
          </a:prstGeom>
        </p:spPr>
      </p:pic>
    </p:spTree>
    <p:extLst>
      <p:ext uri="{BB962C8B-B14F-4D97-AF65-F5344CB8AC3E}">
        <p14:creationId xmlns:p14="http://schemas.microsoft.com/office/powerpoint/2010/main" val="2678854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CCA4E-7F12-75A6-B6F7-88E8FAC21015}"/>
              </a:ext>
            </a:extLst>
          </p:cNvPr>
          <p:cNvSpPr>
            <a:spLocks noGrp="1"/>
          </p:cNvSpPr>
          <p:nvPr>
            <p:ph type="title"/>
          </p:nvPr>
        </p:nvSpPr>
        <p:spPr/>
        <p:txBody>
          <a:bodyPr/>
          <a:lstStyle/>
          <a:p>
            <a:r>
              <a:rPr lang="en-GB" noProof="0" dirty="0"/>
              <a:t>Specification Topics Covered</a:t>
            </a:r>
          </a:p>
        </p:txBody>
      </p:sp>
      <p:sp>
        <p:nvSpPr>
          <p:cNvPr id="4" name="Footer Placeholder 3">
            <a:extLst>
              <a:ext uri="{FF2B5EF4-FFF2-40B4-BE49-F238E27FC236}">
                <a16:creationId xmlns:a16="http://schemas.microsoft.com/office/drawing/2014/main" id="{6C1E2761-A172-9DE7-61B6-3128531EF765}"/>
              </a:ext>
            </a:extLst>
          </p:cNvPr>
          <p:cNvSpPr>
            <a:spLocks noGrp="1"/>
          </p:cNvSpPr>
          <p:nvPr>
            <p:ph type="ftr" sz="quarter" idx="11"/>
          </p:nvPr>
        </p:nvSpPr>
        <p:spPr/>
        <p:txBody>
          <a:bodyPr/>
          <a:lstStyle/>
          <a:p>
            <a:r>
              <a:rPr lang="en-GB" noProof="0" dirty="0"/>
              <a:t>All text copyright © TheComputingTutor Ltd 2024. All rights Reserved.</a:t>
            </a:r>
          </a:p>
        </p:txBody>
      </p:sp>
      <p:graphicFrame>
        <p:nvGraphicFramePr>
          <p:cNvPr id="5" name="Table 5">
            <a:extLst>
              <a:ext uri="{FF2B5EF4-FFF2-40B4-BE49-F238E27FC236}">
                <a16:creationId xmlns:a16="http://schemas.microsoft.com/office/drawing/2014/main" id="{A89DD026-4768-03CE-DA60-2511582ACC6C}"/>
              </a:ext>
            </a:extLst>
          </p:cNvPr>
          <p:cNvGraphicFramePr>
            <a:graphicFrameLocks noGrp="1"/>
          </p:cNvGraphicFramePr>
          <p:nvPr>
            <p:extLst>
              <p:ext uri="{D42A27DB-BD31-4B8C-83A1-F6EECF244321}">
                <p14:modId xmlns:p14="http://schemas.microsoft.com/office/powerpoint/2010/main" val="3303540998"/>
              </p:ext>
            </p:extLst>
          </p:nvPr>
        </p:nvGraphicFramePr>
        <p:xfrm>
          <a:off x="1046922" y="1826484"/>
          <a:ext cx="10108758" cy="4240530"/>
        </p:xfrm>
        <a:graphic>
          <a:graphicData uri="http://schemas.openxmlformats.org/drawingml/2006/table">
            <a:tbl>
              <a:tblPr firstRow="1" bandRow="1">
                <a:tableStyleId>{5C22544A-7EE6-4342-B048-85BDC9FD1C3A}</a:tableStyleId>
              </a:tblPr>
              <a:tblGrid>
                <a:gridCol w="4752885">
                  <a:extLst>
                    <a:ext uri="{9D8B030D-6E8A-4147-A177-3AD203B41FA5}">
                      <a16:colId xmlns:a16="http://schemas.microsoft.com/office/drawing/2014/main" val="1492452361"/>
                    </a:ext>
                  </a:extLst>
                </a:gridCol>
                <a:gridCol w="5355873">
                  <a:extLst>
                    <a:ext uri="{9D8B030D-6E8A-4147-A177-3AD203B41FA5}">
                      <a16:colId xmlns:a16="http://schemas.microsoft.com/office/drawing/2014/main" val="1122628156"/>
                    </a:ext>
                  </a:extLst>
                </a:gridCol>
              </a:tblGrid>
              <a:tr h="433648">
                <a:tc>
                  <a:txBody>
                    <a:bodyPr/>
                    <a:lstStyle/>
                    <a:p>
                      <a:pPr algn="ctr"/>
                      <a:r>
                        <a:rPr lang="en-GB" noProof="0" dirty="0"/>
                        <a:t>Section</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noProof="0" dirty="0"/>
                        <a:t>Sub Section ID</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119632867"/>
                  </a:ext>
                </a:extLst>
              </a:tr>
              <a:tr h="511004">
                <a:tc rowSpan="6">
                  <a:txBody>
                    <a:bodyPr/>
                    <a:lstStyle/>
                    <a:p>
                      <a:pPr algn="ctr"/>
                      <a:r>
                        <a:rPr lang="en-US" sz="1800" b="1" i="0" u="none" strike="noStrike" kern="1200" baseline="0" noProof="0" dirty="0">
                          <a:solidFill>
                            <a:schemeClr val="dk1"/>
                          </a:solidFill>
                          <a:latin typeface="Congenial" panose="02000503040000020004" pitchFamily="2" charset="0"/>
                          <a:ea typeface="+mn-ea"/>
                          <a:cs typeface="+mn-cs"/>
                        </a:rPr>
                        <a:t>C1.1</a:t>
                      </a:r>
                    </a:p>
                    <a:p>
                      <a:pPr algn="ctr"/>
                      <a:r>
                        <a:rPr lang="en-US" sz="1800" b="1" i="0" u="none" strike="noStrike" kern="1200" baseline="0" noProof="0" dirty="0">
                          <a:solidFill>
                            <a:schemeClr val="dk1"/>
                          </a:solidFill>
                          <a:latin typeface="Congenial" panose="02000503040000020004" pitchFamily="2" charset="0"/>
                          <a:ea typeface="+mn-ea"/>
                          <a:cs typeface="+mn-cs"/>
                        </a:rPr>
                        <a:t>Cloud Computing Models</a:t>
                      </a:r>
                      <a:endParaRPr lang="en-GB" sz="1800" b="1" i="0" u="none" strike="noStrike" kern="1200" baseline="0" noProof="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tcPr>
                </a:tc>
                <a:tc>
                  <a:txBody>
                    <a:bodyPr/>
                    <a:lstStyle/>
                    <a:p>
                      <a:pPr algn="ctr"/>
                      <a:r>
                        <a:rPr lang="en-GB" sz="1600" b="0" i="0" u="none" strike="noStrike" kern="1200" baseline="0" noProof="0" dirty="0">
                          <a:solidFill>
                            <a:schemeClr val="dk1"/>
                          </a:solidFill>
                          <a:latin typeface="Congenial" panose="02000503040000020004" pitchFamily="2" charset="0"/>
                          <a:ea typeface="+mn-ea"/>
                          <a:cs typeface="+mn-cs"/>
                        </a:rPr>
                        <a:t>C1.1.1 </a:t>
                      </a:r>
                      <a:r>
                        <a:rPr lang="en-GB" sz="1800" b="0" i="0" u="none" strike="noStrike" kern="1200" baseline="0" noProof="0" dirty="0">
                          <a:solidFill>
                            <a:schemeClr val="dk1"/>
                          </a:solidFill>
                          <a:latin typeface="Congenial" panose="02000503040000020004" pitchFamily="2" charset="0"/>
                          <a:ea typeface="+mn-ea"/>
                          <a:cs typeface="+mn-cs"/>
                        </a:rPr>
                        <a:t>p</a:t>
                      </a:r>
                      <a:r>
                        <a:rPr lang="en-GB" sz="1800" b="0" i="0" u="none" strike="noStrike" kern="1200" baseline="0" dirty="0" err="1">
                          <a:solidFill>
                            <a:schemeClr val="dk1"/>
                          </a:solidFill>
                          <a:latin typeface="Congenial" panose="02000503040000020004" pitchFamily="2" charset="0"/>
                          <a:ea typeface="+mn-ea"/>
                          <a:cs typeface="+mn-cs"/>
                        </a:rPr>
                        <a:t>rivate</a:t>
                      </a:r>
                      <a:r>
                        <a:rPr lang="en-GB" sz="1800" b="0" i="0" u="none" strike="noStrike" kern="1200" baseline="0" dirty="0">
                          <a:solidFill>
                            <a:schemeClr val="dk1"/>
                          </a:solidFill>
                          <a:latin typeface="Congenial" panose="02000503040000020004" pitchFamily="2" charset="0"/>
                          <a:ea typeface="+mn-ea"/>
                          <a:cs typeface="+mn-cs"/>
                        </a:rPr>
                        <a:t> cloud</a:t>
                      </a:r>
                      <a:endParaRPr lang="en-GB" sz="1600" b="0" i="0" u="none" strike="noStrike" kern="1200" baseline="0" noProof="0" dirty="0">
                        <a:solidFill>
                          <a:schemeClr val="dk1"/>
                        </a:solidFill>
                        <a:latin typeface="Congenial" panose="02000503040000020004" pitchFamily="2" charset="0"/>
                        <a:ea typeface="+mn-ea"/>
                        <a:cs typeface="+mn-cs"/>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599797000"/>
                  </a:ext>
                </a:extLst>
              </a:tr>
              <a:tr h="316441">
                <a:tc vMerge="1">
                  <a:txBody>
                    <a:bodyPr/>
                    <a:lstStyle/>
                    <a:p>
                      <a:pPr algn="ctr"/>
                      <a:endParaRPr lang="en-GB" dirty="0">
                        <a:latin typeface="Congenial" panose="02000503040000020004" pitchFamily="2" charset="0"/>
                      </a:endParaRPr>
                    </a:p>
                  </a:txBody>
                  <a:tcPr anchor="ctr"/>
                </a:tc>
                <a:tc>
                  <a:txBody>
                    <a:bodyPr/>
                    <a:lstStyle/>
                    <a:p>
                      <a:pPr algn="ctr"/>
                      <a:r>
                        <a:rPr lang="en-GB" sz="1600" b="0" i="0" u="none" strike="noStrike" kern="1200" baseline="0" noProof="0" dirty="0">
                          <a:solidFill>
                            <a:schemeClr val="dk1"/>
                          </a:solidFill>
                          <a:latin typeface="Congenial" panose="02000503040000020004" pitchFamily="2" charset="0"/>
                          <a:ea typeface="+mn-ea"/>
                          <a:cs typeface="+mn-cs"/>
                        </a:rPr>
                        <a:t>C1.1.2 </a:t>
                      </a:r>
                      <a:r>
                        <a:rPr lang="en-GB" sz="1800" b="0" i="0" u="none" strike="noStrike" kern="1200" baseline="0" noProof="0" dirty="0">
                          <a:solidFill>
                            <a:schemeClr val="dk1"/>
                          </a:solidFill>
                          <a:latin typeface="Congenial" panose="02000503040000020004" pitchFamily="2" charset="0"/>
                          <a:ea typeface="+mn-ea"/>
                          <a:cs typeface="+mn-cs"/>
                        </a:rPr>
                        <a:t>public cloud</a:t>
                      </a: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843274588"/>
                  </a:ext>
                </a:extLst>
              </a:tr>
              <a:tr h="316441">
                <a:tc vMerge="1">
                  <a:txBody>
                    <a:bodyPr/>
                    <a:lstStyle/>
                    <a:p>
                      <a:pPr algn="ctr"/>
                      <a:endParaRPr lang="en-US" sz="1800" b="1" i="0" u="none" strike="noStrike" kern="1200" baseline="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i="0" u="none" strike="noStrike" kern="1200" baseline="0" noProof="0" dirty="0">
                          <a:solidFill>
                            <a:schemeClr val="dk1"/>
                          </a:solidFill>
                          <a:latin typeface="Congenial" panose="02000503040000020004" pitchFamily="2" charset="0"/>
                          <a:ea typeface="+mn-ea"/>
                          <a:cs typeface="+mn-cs"/>
                        </a:rPr>
                        <a:t>C1.1.3 </a:t>
                      </a:r>
                      <a:r>
                        <a:rPr lang="en-GB" sz="1800" b="0" i="0" u="none" strike="noStrike" kern="1200" baseline="0" noProof="0" dirty="0">
                          <a:solidFill>
                            <a:schemeClr val="dk1"/>
                          </a:solidFill>
                          <a:latin typeface="Congenial" panose="02000503040000020004" pitchFamily="2" charset="0"/>
                          <a:ea typeface="+mn-ea"/>
                          <a:cs typeface="+mn-cs"/>
                        </a:rPr>
                        <a:t>h</a:t>
                      </a:r>
                      <a:r>
                        <a:rPr lang="en-GB" sz="1800" b="0" i="0" u="none" strike="noStrike" kern="1200" baseline="0" dirty="0" err="1">
                          <a:solidFill>
                            <a:schemeClr val="dk1"/>
                          </a:solidFill>
                          <a:latin typeface="Congenial" panose="02000503040000020004" pitchFamily="2" charset="0"/>
                          <a:ea typeface="+mn-ea"/>
                          <a:cs typeface="+mn-cs"/>
                        </a:rPr>
                        <a:t>ybrid</a:t>
                      </a:r>
                      <a:r>
                        <a:rPr lang="en-GB" sz="1800" b="0" i="0" u="none" strike="noStrike" kern="1200" baseline="0" dirty="0">
                          <a:solidFill>
                            <a:schemeClr val="dk1"/>
                          </a:solidFill>
                          <a:latin typeface="Congenial" panose="02000503040000020004" pitchFamily="2" charset="0"/>
                          <a:ea typeface="+mn-ea"/>
                          <a:cs typeface="+mn-cs"/>
                        </a:rPr>
                        <a:t> cloud</a:t>
                      </a: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24128228"/>
                  </a:ext>
                </a:extLst>
              </a:tr>
              <a:tr h="316441">
                <a:tc vMerge="1">
                  <a:txBody>
                    <a:bodyPr/>
                    <a:lstStyle/>
                    <a:p>
                      <a:pPr algn="ctr"/>
                      <a:endParaRPr lang="en-US" sz="1800" b="1" i="0" u="none" strike="noStrike" kern="1200" baseline="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i="0" u="none" strike="noStrike" kern="1200" baseline="0" noProof="0" dirty="0">
                          <a:solidFill>
                            <a:schemeClr val="dk1"/>
                          </a:solidFill>
                          <a:latin typeface="Congenial" panose="02000503040000020004" pitchFamily="2" charset="0"/>
                          <a:ea typeface="+mn-ea"/>
                          <a:cs typeface="+mn-cs"/>
                        </a:rPr>
                        <a:t>C1.1.4 </a:t>
                      </a:r>
                      <a:r>
                        <a:rPr lang="en-GB" sz="1800" b="0" i="0" u="none" strike="noStrike" kern="1200" baseline="0" dirty="0">
                          <a:solidFill>
                            <a:schemeClr val="dk1"/>
                          </a:solidFill>
                          <a:latin typeface="Congenial" panose="02000503040000020004" pitchFamily="2" charset="0"/>
                          <a:ea typeface="+mn-ea"/>
                          <a:cs typeface="+mn-cs"/>
                        </a:rPr>
                        <a:t>Infrastructure as a Service (IAAS)</a:t>
                      </a: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266549391"/>
                  </a:ext>
                </a:extLst>
              </a:tr>
              <a:tr h="504939">
                <a:tc vMerge="1">
                  <a:txBody>
                    <a:bodyPr/>
                    <a:lstStyle/>
                    <a:p>
                      <a:pPr algn="ctr"/>
                      <a:endParaRPr lang="en-US" sz="1800" b="1" i="0" u="none" strike="noStrike" kern="1200" baseline="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i="0" u="none" strike="noStrike" kern="1200" baseline="0" noProof="0" dirty="0">
                          <a:solidFill>
                            <a:schemeClr val="dk1"/>
                          </a:solidFill>
                          <a:latin typeface="Congenial" panose="02000503040000020004" pitchFamily="2" charset="0"/>
                          <a:ea typeface="+mn-ea"/>
                          <a:cs typeface="+mn-cs"/>
                        </a:rPr>
                        <a:t>C1.1.5 </a:t>
                      </a:r>
                      <a:r>
                        <a:rPr lang="en-GB" sz="1800" b="0" i="0" u="none" strike="noStrike" kern="1200" baseline="0" dirty="0">
                          <a:solidFill>
                            <a:schemeClr val="dk1"/>
                          </a:solidFill>
                          <a:latin typeface="Congenial" panose="02000503040000020004" pitchFamily="2" charset="0"/>
                          <a:ea typeface="+mn-ea"/>
                          <a:cs typeface="+mn-cs"/>
                        </a:rPr>
                        <a:t>Software as a Service (SaaS)</a:t>
                      </a: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67788088"/>
                  </a:ext>
                </a:extLst>
              </a:tr>
              <a:tr h="504939">
                <a:tc vMerge="1">
                  <a:txBody>
                    <a:bodyPr/>
                    <a:lstStyle/>
                    <a:p>
                      <a:pPr algn="ctr"/>
                      <a:endParaRPr lang="en-GB" sz="1800" b="1" i="0" u="none" strike="noStrike" kern="1200" baseline="0" noProof="0" dirty="0">
                        <a:solidFill>
                          <a:schemeClr val="dk1"/>
                        </a:solidFill>
                        <a:latin typeface="Congenial" panose="02000503040000020004" pitchFamily="2" charset="0"/>
                        <a:ea typeface="+mn-ea"/>
                        <a:cs typeface="+mn-cs"/>
                      </a:endParaRP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noProof="0" dirty="0">
                          <a:latin typeface="Congenial" panose="02000503040000020004" pitchFamily="2" charset="0"/>
                        </a:rPr>
                        <a:t>C1.1.6 Platform as a Service (PaaS)</a:t>
                      </a:r>
                    </a:p>
                  </a:txBody>
                  <a:tcPr anchor="ctr">
                    <a:lnR w="381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84349024"/>
                  </a:ext>
                </a:extLst>
              </a:tr>
              <a:tr h="1028435">
                <a:tc>
                  <a:txBody>
                    <a:bodyPr/>
                    <a:lstStyle/>
                    <a:p>
                      <a:pPr algn="ctr"/>
                      <a:r>
                        <a:rPr lang="en-US" sz="1800" b="1" i="0" u="none" strike="noStrike" kern="1200" baseline="0" noProof="0" dirty="0">
                          <a:solidFill>
                            <a:schemeClr val="dk1"/>
                          </a:solidFill>
                          <a:latin typeface="Congenial" panose="02000503040000020004" pitchFamily="2" charset="0"/>
                          <a:ea typeface="+mn-ea"/>
                          <a:cs typeface="+mn-cs"/>
                        </a:rPr>
                        <a:t>C1.2</a:t>
                      </a:r>
                    </a:p>
                    <a:p>
                      <a:pPr algn="ctr"/>
                      <a:r>
                        <a:rPr lang="en-US" sz="1800" b="1" i="0" u="none" strike="noStrike" kern="1200" baseline="0" noProof="0" dirty="0">
                          <a:solidFill>
                            <a:schemeClr val="dk1"/>
                          </a:solidFill>
                          <a:latin typeface="Congenial" panose="02000503040000020004" pitchFamily="2" charset="0"/>
                          <a:ea typeface="+mn-ea"/>
                          <a:cs typeface="+mn-cs"/>
                        </a:rPr>
                        <a:t>Impact and implications of using cloud computing for individuals and </a:t>
                      </a:r>
                      <a:r>
                        <a:rPr lang="en-GB" sz="1800" b="1" i="0" u="none" strike="noStrike" kern="1200" baseline="0" noProof="0" dirty="0">
                          <a:solidFill>
                            <a:schemeClr val="dk1"/>
                          </a:solidFill>
                          <a:latin typeface="Congenial" panose="02000503040000020004" pitchFamily="2" charset="0"/>
                          <a:ea typeface="+mn-ea"/>
                          <a:cs typeface="+mn-cs"/>
                        </a:rPr>
                        <a:t>organisations</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600" noProof="0" dirty="0">
                        <a:latin typeface="Congenial" panose="02000503040000020004" pitchFamily="2" charset="0"/>
                      </a:endParaRP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4767582"/>
                  </a:ext>
                </a:extLst>
              </a:tr>
            </a:tbl>
          </a:graphicData>
        </a:graphic>
      </p:graphicFrame>
    </p:spTree>
    <p:extLst>
      <p:ext uri="{BB962C8B-B14F-4D97-AF65-F5344CB8AC3E}">
        <p14:creationId xmlns:p14="http://schemas.microsoft.com/office/powerpoint/2010/main" val="3324909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4C942-4E9B-E23C-CC18-0433D35E1598}"/>
              </a:ext>
            </a:extLst>
          </p:cNvPr>
          <p:cNvSpPr>
            <a:spLocks noGrp="1"/>
          </p:cNvSpPr>
          <p:nvPr>
            <p:ph type="title"/>
          </p:nvPr>
        </p:nvSpPr>
        <p:spPr>
          <a:xfrm>
            <a:off x="1097280" y="286603"/>
            <a:ext cx="10058400" cy="1450757"/>
          </a:xfrm>
        </p:spPr>
        <p:txBody>
          <a:bodyPr>
            <a:normAutofit/>
          </a:bodyPr>
          <a:lstStyle/>
          <a:p>
            <a:r>
              <a:rPr lang="en-GB" noProof="0" dirty="0"/>
              <a:t>Learning Objectives</a:t>
            </a:r>
          </a:p>
        </p:txBody>
      </p:sp>
      <p:sp>
        <p:nvSpPr>
          <p:cNvPr id="4" name="Footer Placeholder 3">
            <a:extLst>
              <a:ext uri="{FF2B5EF4-FFF2-40B4-BE49-F238E27FC236}">
                <a16:creationId xmlns:a16="http://schemas.microsoft.com/office/drawing/2014/main" id="{7B059B3B-D94F-0613-BDD0-AFD344598934}"/>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graphicFrame>
        <p:nvGraphicFramePr>
          <p:cNvPr id="6" name="Content Placeholder 2">
            <a:extLst>
              <a:ext uri="{FF2B5EF4-FFF2-40B4-BE49-F238E27FC236}">
                <a16:creationId xmlns:a16="http://schemas.microsoft.com/office/drawing/2014/main" id="{12AFF6FB-4C5E-0942-B615-D5E66362A6EC}"/>
              </a:ext>
            </a:extLst>
          </p:cNvPr>
          <p:cNvGraphicFramePr>
            <a:graphicFrameLocks noGrp="1"/>
          </p:cNvGraphicFramePr>
          <p:nvPr>
            <p:ph idx="1"/>
            <p:extLst>
              <p:ext uri="{D42A27DB-BD31-4B8C-83A1-F6EECF244321}">
                <p14:modId xmlns:p14="http://schemas.microsoft.com/office/powerpoint/2010/main" val="21456342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0368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206ECA4-2BF9-A860-9D73-E02A508F9C11}"/>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8A832E6-3968-9D70-D8DA-6F6D888CE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0C9C7B89-9D0B-3D90-B30E-B1213C5E2023}"/>
              </a:ext>
            </a:extLst>
          </p:cNvPr>
          <p:cNvSpPr>
            <a:spLocks noGrp="1"/>
          </p:cNvSpPr>
          <p:nvPr>
            <p:ph type="ctrTitle"/>
          </p:nvPr>
        </p:nvSpPr>
        <p:spPr>
          <a:xfrm>
            <a:off x="1097280" y="758952"/>
            <a:ext cx="10058400" cy="3892168"/>
          </a:xfrm>
        </p:spPr>
        <p:txBody>
          <a:bodyPr>
            <a:normAutofit/>
          </a:bodyPr>
          <a:lstStyle/>
          <a:p>
            <a:r>
              <a:rPr lang="en-GB" dirty="0"/>
              <a:t>C</a:t>
            </a:r>
            <a:r>
              <a:rPr lang="en-GB" noProof="0" dirty="0"/>
              <a:t>.1.1 Cloud Computing</a:t>
            </a:r>
          </a:p>
        </p:txBody>
      </p:sp>
      <p:sp>
        <p:nvSpPr>
          <p:cNvPr id="13" name="Rectangle 12">
            <a:extLst>
              <a:ext uri="{FF2B5EF4-FFF2-40B4-BE49-F238E27FC236}">
                <a16:creationId xmlns:a16="http://schemas.microsoft.com/office/drawing/2014/main" id="{55BE091E-504F-0066-CFFB-9CC61A72A9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AF711594-9945-F312-CBEE-CD815FA91429}"/>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68DD4468-7C91-D119-BB3E-80501B50FC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12ABE233-683B-FD56-520C-0EC3C062DC7C}"/>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1236604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71FE462-7F6A-4FF7-0BE1-D44994908D45}"/>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76FD092-5B36-A160-F3A5-FDB60F5EDA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 name="Title 4">
            <a:extLst>
              <a:ext uri="{FF2B5EF4-FFF2-40B4-BE49-F238E27FC236}">
                <a16:creationId xmlns:a16="http://schemas.microsoft.com/office/drawing/2014/main" id="{88071750-F1A3-5951-488B-CDAB60A36368}"/>
              </a:ext>
            </a:extLst>
          </p:cNvPr>
          <p:cNvSpPr>
            <a:spLocks noGrp="1"/>
          </p:cNvSpPr>
          <p:nvPr>
            <p:ph type="ctrTitle"/>
          </p:nvPr>
        </p:nvSpPr>
        <p:spPr>
          <a:xfrm>
            <a:off x="1097280" y="758952"/>
            <a:ext cx="10058400" cy="3892168"/>
          </a:xfrm>
        </p:spPr>
        <p:txBody>
          <a:bodyPr>
            <a:normAutofit/>
          </a:bodyPr>
          <a:lstStyle/>
          <a:p>
            <a:r>
              <a:rPr lang="en-GB" dirty="0"/>
              <a:t>What is the Cloud?</a:t>
            </a:r>
            <a:endParaRPr lang="en-GB" noProof="0" dirty="0"/>
          </a:p>
        </p:txBody>
      </p:sp>
      <p:sp>
        <p:nvSpPr>
          <p:cNvPr id="13" name="Rectangle 12">
            <a:extLst>
              <a:ext uri="{FF2B5EF4-FFF2-40B4-BE49-F238E27FC236}">
                <a16:creationId xmlns:a16="http://schemas.microsoft.com/office/drawing/2014/main" id="{44DDE98C-F68E-9E29-7687-EAB9182D76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6" name="Subtitle 5">
            <a:extLst>
              <a:ext uri="{FF2B5EF4-FFF2-40B4-BE49-F238E27FC236}">
                <a16:creationId xmlns:a16="http://schemas.microsoft.com/office/drawing/2014/main" id="{2C9C45B1-8B3D-9DFF-AB33-E5F336BBBD17}"/>
              </a:ext>
            </a:extLst>
          </p:cNvPr>
          <p:cNvSpPr>
            <a:spLocks noGrp="1"/>
          </p:cNvSpPr>
          <p:nvPr>
            <p:ph type="subTitle" idx="1"/>
          </p:nvPr>
        </p:nvSpPr>
        <p:spPr>
          <a:xfrm>
            <a:off x="1100051" y="5225240"/>
            <a:ext cx="10058400" cy="1143000"/>
          </a:xfrm>
        </p:spPr>
        <p:txBody>
          <a:bodyPr>
            <a:normAutofit/>
          </a:bodyPr>
          <a:lstStyle/>
          <a:p>
            <a:r>
              <a:rPr lang="en-GB" noProof="0" dirty="0">
                <a:solidFill>
                  <a:srgbClr val="FFFFFF"/>
                </a:solidFill>
              </a:rPr>
              <a:t>©TheComputingTutor</a:t>
            </a:r>
          </a:p>
          <a:p>
            <a:endParaRPr lang="en-GB" noProof="0" dirty="0">
              <a:solidFill>
                <a:srgbClr val="FFFFFF"/>
              </a:solidFill>
            </a:endParaRPr>
          </a:p>
        </p:txBody>
      </p:sp>
      <p:sp>
        <p:nvSpPr>
          <p:cNvPr id="15" name="Rectangle 14">
            <a:extLst>
              <a:ext uri="{FF2B5EF4-FFF2-40B4-BE49-F238E27FC236}">
                <a16:creationId xmlns:a16="http://schemas.microsoft.com/office/drawing/2014/main" id="{4296054E-EBC0-8BF5-BC35-A5EA0E0C93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4" name="Footer Placeholder 3">
            <a:extLst>
              <a:ext uri="{FF2B5EF4-FFF2-40B4-BE49-F238E27FC236}">
                <a16:creationId xmlns:a16="http://schemas.microsoft.com/office/drawing/2014/main" id="{CC29239A-7E4F-35E6-7DA6-1FB13ADFE99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noProof="0" dirty="0"/>
              <a:t>All text copyright © TheComputingTutor Ltd 2024. All rights Reserved.</a:t>
            </a:r>
          </a:p>
        </p:txBody>
      </p:sp>
    </p:spTree>
    <p:extLst>
      <p:ext uri="{BB962C8B-B14F-4D97-AF65-F5344CB8AC3E}">
        <p14:creationId xmlns:p14="http://schemas.microsoft.com/office/powerpoint/2010/main" val="36093503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B000E-51BB-CB16-026C-BD551969CE1E}"/>
              </a:ext>
            </a:extLst>
          </p:cNvPr>
          <p:cNvSpPr>
            <a:spLocks noGrp="1"/>
          </p:cNvSpPr>
          <p:nvPr>
            <p:ph type="title"/>
          </p:nvPr>
        </p:nvSpPr>
        <p:spPr>
          <a:xfrm>
            <a:off x="1097280" y="286603"/>
            <a:ext cx="10058400" cy="1450757"/>
          </a:xfrm>
        </p:spPr>
        <p:txBody>
          <a:bodyPr>
            <a:normAutofit/>
          </a:bodyPr>
          <a:lstStyle/>
          <a:p>
            <a:r>
              <a:rPr lang="en-GB"/>
              <a:t>What Is The Cloud?</a:t>
            </a:r>
          </a:p>
        </p:txBody>
      </p:sp>
      <p:sp>
        <p:nvSpPr>
          <p:cNvPr id="4" name="Footer Placeholder 3">
            <a:extLst>
              <a:ext uri="{FF2B5EF4-FFF2-40B4-BE49-F238E27FC236}">
                <a16:creationId xmlns:a16="http://schemas.microsoft.com/office/drawing/2014/main" id="{6E593BDC-8954-3184-4C23-DB7833AF2476}"/>
              </a:ext>
            </a:extLst>
          </p:cNvPr>
          <p:cNvSpPr>
            <a:spLocks noGrp="1"/>
          </p:cNvSpPr>
          <p:nvPr>
            <p:ph type="ftr" sz="quarter" idx="11"/>
          </p:nvPr>
        </p:nvSpPr>
        <p:spPr>
          <a:xfrm>
            <a:off x="3686185" y="6459785"/>
            <a:ext cx="4822804" cy="365125"/>
          </a:xfrm>
        </p:spPr>
        <p:txBody>
          <a:bodyPr>
            <a:normAutofit/>
          </a:bodyPr>
          <a:lstStyle/>
          <a:p>
            <a:pPr>
              <a:spcAft>
                <a:spcPts val="600"/>
              </a:spcAft>
            </a:pPr>
            <a:r>
              <a:rPr lang="en-GB"/>
              <a:t>All text copyright © TheComputingTutor Ltd 2024. All rights Reserved.</a:t>
            </a:r>
          </a:p>
        </p:txBody>
      </p:sp>
      <p:graphicFrame>
        <p:nvGraphicFramePr>
          <p:cNvPr id="6" name="Content Placeholder 2">
            <a:extLst>
              <a:ext uri="{FF2B5EF4-FFF2-40B4-BE49-F238E27FC236}">
                <a16:creationId xmlns:a16="http://schemas.microsoft.com/office/drawing/2014/main" id="{53054A1F-0E01-F6F0-2F9F-D8442057218A}"/>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92084193"/>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34F47239-0070-462D-9642-CA7872FD332C}">
  <we:reference id="wa200005669" version="2.0.0.0" store="en-GB" storeType="OMEX"/>
  <we:alternateReferences>
    <we:reference id="WA200005669" version="2.0.0.0"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0</TotalTime>
  <Words>2147</Words>
  <Application>Microsoft Office PowerPoint</Application>
  <PresentationFormat>Widescreen</PresentationFormat>
  <Paragraphs>294</Paragraphs>
  <Slides>44</Slides>
  <Notes>1</Notes>
  <HiddenSlides>0</HiddenSlides>
  <MMClips>3</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44</vt:i4>
      </vt:variant>
    </vt:vector>
  </HeadingPairs>
  <TitlesOfParts>
    <vt:vector size="48" baseType="lpstr">
      <vt:lpstr>Calibri</vt:lpstr>
      <vt:lpstr>Calibri Light</vt:lpstr>
      <vt:lpstr>Congenial</vt:lpstr>
      <vt:lpstr>Retrospect</vt:lpstr>
      <vt:lpstr>National Extended Certificate in Information Technology (AAQ)</vt:lpstr>
      <vt:lpstr>Unit 1: Information Technology Systems</vt:lpstr>
      <vt:lpstr>Topic C  –  Operating Online</vt:lpstr>
      <vt:lpstr>Topic C1 –  Online Systems</vt:lpstr>
      <vt:lpstr>Specification Topics Covered</vt:lpstr>
      <vt:lpstr>Learning Objectives</vt:lpstr>
      <vt:lpstr>C.1.1 Cloud Computing</vt:lpstr>
      <vt:lpstr>What is the Cloud?</vt:lpstr>
      <vt:lpstr>What Is The Cloud?</vt:lpstr>
      <vt:lpstr>RECAP: What is HTTP/S?</vt:lpstr>
      <vt:lpstr>ANIMATION: HTTP Protocol</vt:lpstr>
      <vt:lpstr>Cloud Requirements</vt:lpstr>
      <vt:lpstr>ANIMATION: Accessing Cloud Services</vt:lpstr>
      <vt:lpstr>What Are The Main Cloud Services?</vt:lpstr>
      <vt:lpstr>What is Cloud Computing?</vt:lpstr>
      <vt:lpstr>Cloud Computing - 1</vt:lpstr>
      <vt:lpstr>ANIMATION: Cloud Computing</vt:lpstr>
      <vt:lpstr>Cloud Computing - 2</vt:lpstr>
      <vt:lpstr>ANIMATON:  Cloud Computing Applications</vt:lpstr>
      <vt:lpstr>Research Task – Cloud Computing</vt:lpstr>
      <vt:lpstr>Worked Example: Cloud Computing</vt:lpstr>
      <vt:lpstr>What is Cloud Storage?</vt:lpstr>
      <vt:lpstr>Cloud Computing Concepts</vt:lpstr>
      <vt:lpstr>Cloud Delivery Models</vt:lpstr>
      <vt:lpstr>C.1.1.1 Private Cloud</vt:lpstr>
      <vt:lpstr>C.1.1.2 Public Cloud</vt:lpstr>
      <vt:lpstr>C.1.1.3 Hybrid Cloud</vt:lpstr>
      <vt:lpstr>Class Task 1 – Cloud Computing Models</vt:lpstr>
      <vt:lpstr>Using Cloud Delivery Models</vt:lpstr>
      <vt:lpstr>C.1.1.4  Infrastructure as a Service (IaaS)</vt:lpstr>
      <vt:lpstr>IaaS Distribution Of Resources</vt:lpstr>
      <vt:lpstr>C.1.1.5  Software as a Service (SaaS)</vt:lpstr>
      <vt:lpstr>C.1.1.6  Platform as a Service (SaaS)</vt:lpstr>
      <vt:lpstr>C.1.2 Impact of Cloud Computing</vt:lpstr>
      <vt:lpstr>Class Task 3 – Impact of Cloud Services</vt:lpstr>
      <vt:lpstr>Exam Style Questions</vt:lpstr>
      <vt:lpstr>Exam Questions</vt:lpstr>
      <vt:lpstr>The ‘Name / State / Give’  Command Word</vt:lpstr>
      <vt:lpstr>Name / State / Give Question –  How The Marks Are Awarded</vt:lpstr>
      <vt:lpstr>The ‘Explain’ Command Word</vt:lpstr>
      <vt:lpstr>End of lesson: Exam Style Questions</vt:lpstr>
      <vt:lpstr>Self-Check: Lesson Review</vt:lpstr>
      <vt:lpstr>Further Reading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 – Project Management</dc:title>
  <dc:creator>Paul Meaney</dc:creator>
  <cp:lastModifiedBy>paul meaney</cp:lastModifiedBy>
  <cp:revision>347</cp:revision>
  <dcterms:created xsi:type="dcterms:W3CDTF">2021-01-26T12:07:25Z</dcterms:created>
  <dcterms:modified xsi:type="dcterms:W3CDTF">2025-06-26T15:06:19Z</dcterms:modified>
</cp:coreProperties>
</file>